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8" r:id="rId5"/>
    <p:sldId id="357" r:id="rId6"/>
    <p:sldId id="358" r:id="rId7"/>
    <p:sldId id="361" r:id="rId8"/>
    <p:sldId id="362" r:id="rId9"/>
    <p:sldId id="363" r:id="rId10"/>
    <p:sldId id="271" r:id="rId11"/>
    <p:sldId id="356" r:id="rId12"/>
    <p:sldId id="364" r:id="rId13"/>
    <p:sldId id="331" r:id="rId14"/>
    <p:sldId id="355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3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927F58-23EA-424D-8CBC-B4741818C795}" v="28" dt="2024-12-10T04:30:40.9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 Grant Berman" userId="57c7235f-d472-4c32-9fb8-b6015292f5a3" providerId="ADAL" clId="{5136DEFC-DE1A-4FC9-983A-84BDDF5593D4}"/>
    <pc:docChg chg="undo redo custSel addSld delSld modSld modMainMaster modShowInfo">
      <pc:chgData name="Leo Grant Berman" userId="57c7235f-d472-4c32-9fb8-b6015292f5a3" providerId="ADAL" clId="{5136DEFC-DE1A-4FC9-983A-84BDDF5593D4}" dt="2024-12-05T22:25:34.600" v="2197"/>
      <pc:docMkLst>
        <pc:docMk/>
      </pc:docMkLst>
      <pc:sldChg chg="del">
        <pc:chgData name="Leo Grant Berman" userId="57c7235f-d472-4c32-9fb8-b6015292f5a3" providerId="ADAL" clId="{5136DEFC-DE1A-4FC9-983A-84BDDF5593D4}" dt="2024-12-05T15:45:31.521" v="1" actId="47"/>
        <pc:sldMkLst>
          <pc:docMk/>
          <pc:sldMk cId="2353971598" sldId="256"/>
        </pc:sldMkLst>
      </pc:sldChg>
      <pc:sldChg chg="addSp modSp add mod modTransition modAnim">
        <pc:chgData name="Leo Grant Berman" userId="57c7235f-d472-4c32-9fb8-b6015292f5a3" providerId="ADAL" clId="{5136DEFC-DE1A-4FC9-983A-84BDDF5593D4}" dt="2024-12-05T22:25:34.600" v="2197"/>
        <pc:sldMkLst>
          <pc:docMk/>
          <pc:sldMk cId="2853321509" sldId="258"/>
        </pc:sldMkLst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853321509" sldId="258"/>
            <ac:spMk id="2" creationId="{15FC7939-E2D5-2D6E-666C-B776399DE00B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853321509" sldId="258"/>
            <ac:spMk id="4" creationId="{173FE7DA-0167-8F50-B567-EA1E38381EBD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853321509" sldId="258"/>
            <ac:spMk id="5" creationId="{6C00E012-FBEB-E8BE-F196-83A38C1AB475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853321509" sldId="258"/>
            <ac:spMk id="6" creationId="{BFAA674C-4B83-6B5D-B180-69A447B9B2CE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853321509" sldId="258"/>
            <ac:spMk id="7" creationId="{A700BC01-0020-B1D0-6E38-CE80AD93FCF7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853321509" sldId="258"/>
            <ac:spMk id="8" creationId="{754DC119-DFB0-CB19-1139-17154D707A1F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853321509" sldId="258"/>
            <ac:spMk id="9" creationId="{2278945C-0A59-53B1-3017-BF342B8A7152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853321509" sldId="258"/>
            <ac:spMk id="10" creationId="{6CFF2840-94B9-41DF-E512-96229E660639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853321509" sldId="258"/>
            <ac:spMk id="11" creationId="{9A5526BC-C30E-27B8-160F-11C1E86A44D9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853321509" sldId="258"/>
            <ac:spMk id="12" creationId="{A55A73B7-E9ED-D43C-C4EC-0A48E56A2F39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853321509" sldId="258"/>
            <ac:spMk id="17" creationId="{CC3BDC67-D924-6E6E-FADC-A9F66D1D463F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853321509" sldId="258"/>
            <ac:spMk id="18" creationId="{B5837581-252B-3573-0681-26E0BFDADA84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853321509" sldId="258"/>
            <ac:spMk id="19" creationId="{C294BC98-1938-A637-C0B3-FD9F7676889C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853321509" sldId="258"/>
            <ac:spMk id="20" creationId="{6B5959DA-3E4C-674B-0D3D-7B7DF64CA951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853321509" sldId="258"/>
            <ac:spMk id="21" creationId="{9D604B6F-E618-A5CE-F16E-C038F3A4576E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853321509" sldId="258"/>
            <ac:spMk id="22" creationId="{4ED40137-E07D-32C2-28AD-E50BE3D84774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853321509" sldId="258"/>
            <ac:spMk id="24" creationId="{4590DBD8-8050-F246-6551-F99BE7087E25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853321509" sldId="258"/>
            <ac:spMk id="76" creationId="{8987AF41-81B9-1A86-02C9-128C5B474580}"/>
          </ac:spMkLst>
        </pc:spChg>
        <pc:grpChg chg="mod">
          <ac:chgData name="Leo Grant Berman" userId="57c7235f-d472-4c32-9fb8-b6015292f5a3" providerId="ADAL" clId="{5136DEFC-DE1A-4FC9-983A-84BDDF5593D4}" dt="2024-12-05T22:25:34.600" v="2197"/>
          <ac:grpSpMkLst>
            <pc:docMk/>
            <pc:sldMk cId="2853321509" sldId="258"/>
            <ac:grpSpMk id="37" creationId="{A5ED6EFC-0E1A-9AA0-CE76-55EB3AFF4E9D}"/>
          </ac:grpSpMkLst>
        </pc:grpChg>
        <pc:grpChg chg="mod">
          <ac:chgData name="Leo Grant Berman" userId="57c7235f-d472-4c32-9fb8-b6015292f5a3" providerId="ADAL" clId="{5136DEFC-DE1A-4FC9-983A-84BDDF5593D4}" dt="2024-12-05T22:25:34.600" v="2197"/>
          <ac:grpSpMkLst>
            <pc:docMk/>
            <pc:sldMk cId="2853321509" sldId="258"/>
            <ac:grpSpMk id="38" creationId="{6A834B98-53B2-B0C9-6044-0FE522C72DBE}"/>
          </ac:grpSpMkLst>
        </pc:grpChg>
        <pc:grpChg chg="mod">
          <ac:chgData name="Leo Grant Berman" userId="57c7235f-d472-4c32-9fb8-b6015292f5a3" providerId="ADAL" clId="{5136DEFC-DE1A-4FC9-983A-84BDDF5593D4}" dt="2024-12-05T22:25:34.600" v="2197"/>
          <ac:grpSpMkLst>
            <pc:docMk/>
            <pc:sldMk cId="2853321509" sldId="258"/>
            <ac:grpSpMk id="39" creationId="{26C98E40-2C13-D636-39BE-B93EE61D088F}"/>
          </ac:grpSpMkLst>
        </pc:grpChg>
        <pc:grpChg chg="mod">
          <ac:chgData name="Leo Grant Berman" userId="57c7235f-d472-4c32-9fb8-b6015292f5a3" providerId="ADAL" clId="{5136DEFC-DE1A-4FC9-983A-84BDDF5593D4}" dt="2024-12-05T22:25:34.600" v="2197"/>
          <ac:grpSpMkLst>
            <pc:docMk/>
            <pc:sldMk cId="2853321509" sldId="258"/>
            <ac:grpSpMk id="67" creationId="{4364A725-78B8-D07E-99D2-56AD33324186}"/>
          </ac:grpSpMkLst>
        </pc:grpChg>
        <pc:grpChg chg="mod">
          <ac:chgData name="Leo Grant Berman" userId="57c7235f-d472-4c32-9fb8-b6015292f5a3" providerId="ADAL" clId="{5136DEFC-DE1A-4FC9-983A-84BDDF5593D4}" dt="2024-12-05T22:25:34.600" v="2197"/>
          <ac:grpSpMkLst>
            <pc:docMk/>
            <pc:sldMk cId="2853321509" sldId="258"/>
            <ac:grpSpMk id="68" creationId="{5B483478-0468-21D5-0FD2-C00566504221}"/>
          </ac:grpSpMkLst>
        </pc:grpChg>
        <pc:grpChg chg="mod">
          <ac:chgData name="Leo Grant Berman" userId="57c7235f-d472-4c32-9fb8-b6015292f5a3" providerId="ADAL" clId="{5136DEFC-DE1A-4FC9-983A-84BDDF5593D4}" dt="2024-12-05T22:25:34.600" v="2197"/>
          <ac:grpSpMkLst>
            <pc:docMk/>
            <pc:sldMk cId="2853321509" sldId="258"/>
            <ac:grpSpMk id="69" creationId="{74FDB582-2D17-4FE2-A79B-A095177F6954}"/>
          </ac:grpSpMkLst>
        </pc:grpChg>
        <pc:grpChg chg="mod">
          <ac:chgData name="Leo Grant Berman" userId="57c7235f-d472-4c32-9fb8-b6015292f5a3" providerId="ADAL" clId="{5136DEFC-DE1A-4FC9-983A-84BDDF5593D4}" dt="2024-12-05T22:25:34.600" v="2197"/>
          <ac:grpSpMkLst>
            <pc:docMk/>
            <pc:sldMk cId="2853321509" sldId="258"/>
            <ac:grpSpMk id="70" creationId="{72C4D429-DD96-DE15-9D7F-66177CC09418}"/>
          </ac:grpSpMkLst>
        </pc:grpChg>
        <pc:grpChg chg="add mod">
          <ac:chgData name="Leo Grant Berman" userId="57c7235f-d472-4c32-9fb8-b6015292f5a3" providerId="ADAL" clId="{5136DEFC-DE1A-4FC9-983A-84BDDF5593D4}" dt="2024-12-05T22:25:34.600" v="2197"/>
          <ac:grpSpMkLst>
            <pc:docMk/>
            <pc:sldMk cId="2853321509" sldId="258"/>
            <ac:grpSpMk id="74" creationId="{92C758EC-3395-C86B-ACE4-95AA3C9F1D0C}"/>
          </ac:grpSpMkLst>
        </pc:grp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2853321509" sldId="258"/>
            <ac:graphicFrameMk id="16" creationId="{39F3C9A3-E1D6-6D2B-2142-7D43F0D84521}"/>
          </ac:graphicFrameMkLst>
        </pc:graphicFrameChg>
        <pc:picChg chg="mod">
          <ac:chgData name="Leo Grant Berman" userId="57c7235f-d472-4c32-9fb8-b6015292f5a3" providerId="ADAL" clId="{5136DEFC-DE1A-4FC9-983A-84BDDF5593D4}" dt="2024-12-05T22:25:34.600" v="2197"/>
          <ac:picMkLst>
            <pc:docMk/>
            <pc:sldMk cId="2853321509" sldId="258"/>
            <ac:picMk id="75" creationId="{00B92347-A72F-48AE-39F7-2CBA4E9EB539}"/>
          </ac:picMkLst>
        </pc:pic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2853321509" sldId="258"/>
            <ac:cxnSpMk id="46" creationId="{90C50CE7-7348-D370-CF83-8A2353B1C6F2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2853321509" sldId="258"/>
            <ac:cxnSpMk id="47" creationId="{FD77250E-8941-0F57-AA18-306E5F4B607F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2853321509" sldId="258"/>
            <ac:cxnSpMk id="48" creationId="{740EDD4E-485C-0258-1DC6-2DB928F9BB09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2853321509" sldId="258"/>
            <ac:cxnSpMk id="49" creationId="{D27A3571-5B03-FED7-63AE-21516F47B550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2853321509" sldId="258"/>
            <ac:cxnSpMk id="50" creationId="{654539DA-3D95-215F-A241-A18F7418A436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2853321509" sldId="258"/>
            <ac:cxnSpMk id="51" creationId="{79EE23B7-06A8-C03C-1B34-8701DD471049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2853321509" sldId="258"/>
            <ac:cxnSpMk id="52" creationId="{527F3964-4F68-81E1-F38A-B75CBF75BC31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2853321509" sldId="258"/>
            <ac:cxnSpMk id="53" creationId="{5B4A4580-AE3F-1EE9-5D26-78717B1106DE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2853321509" sldId="258"/>
            <ac:cxnSpMk id="54" creationId="{44EF8FC7-3F23-8E53-9350-D94BBED39C13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2853321509" sldId="258"/>
            <ac:cxnSpMk id="55" creationId="{400DC19C-0ECF-3065-C987-F9CF7EF48C6A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2853321509" sldId="258"/>
            <ac:cxnSpMk id="56" creationId="{3BD88F5C-6B2E-13BA-22D0-83B2708685CF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2853321509" sldId="258"/>
            <ac:cxnSpMk id="57" creationId="{CDD4D7FF-3EC5-F864-D55F-EB5329375C41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2853321509" sldId="258"/>
            <ac:cxnSpMk id="58" creationId="{733F985E-1A76-48B4-70EE-96E4DD6F2B35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2853321509" sldId="258"/>
            <ac:cxnSpMk id="59" creationId="{828F28DB-23D7-2E37-5F86-11E3C1FDEAA1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2853321509" sldId="258"/>
            <ac:cxnSpMk id="60" creationId="{0B782629-C297-9482-F534-4BEFC601446D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2853321509" sldId="258"/>
            <ac:cxnSpMk id="61" creationId="{36042DAF-3F64-48F4-D2F8-2EE1A004F9F4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2853321509" sldId="258"/>
            <ac:cxnSpMk id="62" creationId="{5663F1B3-05E2-7477-121D-D5C01BA75640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2853321509" sldId="258"/>
            <ac:cxnSpMk id="63" creationId="{EBCFE11B-EEFC-48D3-AB42-77397CE18125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2853321509" sldId="258"/>
            <ac:cxnSpMk id="64" creationId="{A2A47A27-9E49-DB63-6F20-0365CC2F42EE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2853321509" sldId="258"/>
            <ac:cxnSpMk id="65" creationId="{0E12910D-0C28-86FF-603E-CA5A29CC1DBC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2853321509" sldId="258"/>
            <ac:cxnSpMk id="66" creationId="{E31DBCF5-019D-FB1A-4B54-7CC2F9DF0EE3}"/>
          </ac:cxnSpMkLst>
        </pc:cxnChg>
      </pc:sldChg>
      <pc:sldChg chg="addSp delSp modSp add del mod modTransition modAnim">
        <pc:chgData name="Leo Grant Berman" userId="57c7235f-d472-4c32-9fb8-b6015292f5a3" providerId="ADAL" clId="{5136DEFC-DE1A-4FC9-983A-84BDDF5593D4}" dt="2024-12-05T22:25:34.600" v="2197"/>
        <pc:sldMkLst>
          <pc:docMk/>
          <pc:sldMk cId="1172838237" sldId="271"/>
        </pc:sldMkLst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172838237" sldId="271"/>
            <ac:spMk id="2" creationId="{9D6184C7-FBC8-EFF5-C8CF-B3C53D6C05D0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172838237" sldId="271"/>
            <ac:spMk id="11" creationId="{A0C7BBC3-EC25-E7A0-780D-B6EFFAC717CE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172838237" sldId="271"/>
            <ac:spMk id="12" creationId="{7889AA02-92A0-C904-A297-3D5B0164A180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172838237" sldId="271"/>
            <ac:spMk id="18" creationId="{C16A0E62-3C79-994A-C8DC-CAB6AEA5D900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172838237" sldId="271"/>
            <ac:spMk id="19" creationId="{9C4ED60A-E497-CB6B-8B84-DDCC3D736758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172838237" sldId="271"/>
            <ac:spMk id="21" creationId="{403C8A64-C8A9-ACF0-2754-AD983396EF19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172838237" sldId="271"/>
            <ac:spMk id="22" creationId="{C99951AB-B558-B997-5857-8BCF18003B80}"/>
          </ac:spMkLst>
        </pc:spChg>
        <pc:spChg chg="add mod">
          <ac:chgData name="Leo Grant Berman" userId="57c7235f-d472-4c32-9fb8-b6015292f5a3" providerId="ADAL" clId="{5136DEFC-DE1A-4FC9-983A-84BDDF5593D4}" dt="2024-12-05T22:25:34.600" v="2197"/>
          <ac:spMkLst>
            <pc:docMk/>
            <pc:sldMk cId="1172838237" sldId="271"/>
            <ac:spMk id="24" creationId="{C26AC9FF-D424-65A1-F258-826DAC1282F6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172838237" sldId="271"/>
            <ac:spMk id="27" creationId="{F38BD1E1-9D1D-7535-2B13-E730284C2B72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172838237" sldId="271"/>
            <ac:spMk id="29" creationId="{B9253CB6-9ABF-36C9-5C95-37CDB5B6F066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172838237" sldId="271"/>
            <ac:spMk id="30" creationId="{CD8306A5-D6E6-119F-A46A-92A90C5F63AE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172838237" sldId="271"/>
            <ac:spMk id="31" creationId="{9D6C0511-F683-8B1A-FFD3-0D62D0F99E5A}"/>
          </ac:spMkLst>
        </pc:spChg>
        <pc:grpChg chg="add mod">
          <ac:chgData name="Leo Grant Berman" userId="57c7235f-d472-4c32-9fb8-b6015292f5a3" providerId="ADAL" clId="{5136DEFC-DE1A-4FC9-983A-84BDDF5593D4}" dt="2024-12-05T22:25:34.600" v="2197"/>
          <ac:grpSpMkLst>
            <pc:docMk/>
            <pc:sldMk cId="1172838237" sldId="271"/>
            <ac:grpSpMk id="25" creationId="{203BC93B-3C42-FD5A-2DC1-896F45DD504A}"/>
          </ac:grpSpMkLst>
        </pc:grpChg>
        <pc:picChg chg="add del mod">
          <ac:chgData name="Leo Grant Berman" userId="57c7235f-d472-4c32-9fb8-b6015292f5a3" providerId="ADAL" clId="{5136DEFC-DE1A-4FC9-983A-84BDDF5593D4}" dt="2024-12-05T17:56:03.514" v="235" actId="21"/>
          <ac:picMkLst>
            <pc:docMk/>
            <pc:sldMk cId="1172838237" sldId="271"/>
            <ac:picMk id="20" creationId="{507754DC-8558-03E9-8ADD-953CCD91B1C5}"/>
          </ac:picMkLst>
        </pc:picChg>
        <pc:picChg chg="mod">
          <ac:chgData name="Leo Grant Berman" userId="57c7235f-d472-4c32-9fb8-b6015292f5a3" providerId="ADAL" clId="{5136DEFC-DE1A-4FC9-983A-84BDDF5593D4}" dt="2024-12-05T22:25:34.600" v="2197"/>
          <ac:picMkLst>
            <pc:docMk/>
            <pc:sldMk cId="1172838237" sldId="271"/>
            <ac:picMk id="23" creationId="{3215508D-1ECE-AA3D-CD52-7DE6C22E706C}"/>
          </ac:picMkLst>
        </pc:picChg>
        <pc:picChg chg="mod">
          <ac:chgData name="Leo Grant Berman" userId="57c7235f-d472-4c32-9fb8-b6015292f5a3" providerId="ADAL" clId="{5136DEFC-DE1A-4FC9-983A-84BDDF5593D4}" dt="2024-12-05T22:25:34.600" v="2197"/>
          <ac:picMkLst>
            <pc:docMk/>
            <pc:sldMk cId="1172838237" sldId="271"/>
            <ac:picMk id="26" creationId="{D3FBBC02-E8AA-9C91-C04E-72E11F58D2F7}"/>
          </ac:picMkLst>
        </pc:picChg>
        <pc:picChg chg="mod">
          <ac:chgData name="Leo Grant Berman" userId="57c7235f-d472-4c32-9fb8-b6015292f5a3" providerId="ADAL" clId="{5136DEFC-DE1A-4FC9-983A-84BDDF5593D4}" dt="2024-12-05T22:25:34.600" v="2197"/>
          <ac:picMkLst>
            <pc:docMk/>
            <pc:sldMk cId="1172838237" sldId="271"/>
            <ac:picMk id="35" creationId="{713FA274-A560-8349-A06F-92D59DA754DC}"/>
          </ac:picMkLst>
        </pc:pic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1172838237" sldId="271"/>
            <ac:cxnSpMk id="3" creationId="{EDF1F158-4EBA-CC6B-7B00-725864ED2B8B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1172838237" sldId="271"/>
            <ac:cxnSpMk id="4" creationId="{DD74C3E8-4280-872C-33B9-FC61BC7F3304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1172838237" sldId="271"/>
            <ac:cxnSpMk id="5" creationId="{BB1081B4-4784-4D08-B013-30F7C7573342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1172838237" sldId="271"/>
            <ac:cxnSpMk id="6" creationId="{ECB83640-4BE3-C0E6-F85B-94BFF08AC5D8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1172838237" sldId="271"/>
            <ac:cxnSpMk id="7" creationId="{94E2BF3A-BAE0-6A71-0C14-1C959186C47B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1172838237" sldId="271"/>
            <ac:cxnSpMk id="8" creationId="{81B3E0F0-C99C-4C7B-1FDD-1D15E2DDD9D7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1172838237" sldId="271"/>
            <ac:cxnSpMk id="9" creationId="{E9B3674A-B889-D3D7-0FBA-A6B39C884AE8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1172838237" sldId="271"/>
            <ac:cxnSpMk id="10" creationId="{8CDDAB5E-A100-93C0-3686-4AAC6EBEA7BB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1172838237" sldId="271"/>
            <ac:cxnSpMk id="13" creationId="{5D43099A-E711-183A-04EC-41F2BC1E0A3F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1172838237" sldId="271"/>
            <ac:cxnSpMk id="14" creationId="{6ED59A84-E0EF-E3FB-406C-BB659DF4CF76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1172838237" sldId="271"/>
            <ac:cxnSpMk id="15" creationId="{666E6F1C-2A8F-B787-DC94-A8EFA938E8A7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1172838237" sldId="271"/>
            <ac:cxnSpMk id="16" creationId="{2796EFC7-40BA-EF3C-7BA3-ECD662096C23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1172838237" sldId="271"/>
            <ac:cxnSpMk id="17" creationId="{887A1D19-7B0F-45F9-0721-3F2A7AFABEAD}"/>
          </ac:cxnSpMkLst>
        </pc:cxnChg>
      </pc:sldChg>
      <pc:sldChg chg="addSp delSp modSp add mod modTransition setBg modAnim delDesignElem">
        <pc:chgData name="Leo Grant Berman" userId="57c7235f-d472-4c32-9fb8-b6015292f5a3" providerId="ADAL" clId="{5136DEFC-DE1A-4FC9-983A-84BDDF5593D4}" dt="2024-12-05T22:25:34.600" v="2197"/>
        <pc:sldMkLst>
          <pc:docMk/>
          <pc:sldMk cId="2622383066" sldId="275"/>
        </pc:sldMkLst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622383066" sldId="275"/>
            <ac:spMk id="2" creationId="{51CD173E-FD21-A946-BE3A-9A65C878AA2D}"/>
          </ac:spMkLst>
        </pc:spChg>
        <pc:spChg chg="del">
          <ac:chgData name="Leo Grant Berman" userId="57c7235f-d472-4c32-9fb8-b6015292f5a3" providerId="ADAL" clId="{5136DEFC-DE1A-4FC9-983A-84BDDF5593D4}" dt="2024-12-05T18:09:15.587" v="689" actId="478"/>
          <ac:spMkLst>
            <pc:docMk/>
            <pc:sldMk cId="2622383066" sldId="275"/>
            <ac:spMk id="3" creationId="{0878A330-2778-5414-37BF-B04B7E3F4185}"/>
          </ac:spMkLst>
        </pc:spChg>
        <pc:spChg chg="add del mod">
          <ac:chgData name="Leo Grant Berman" userId="57c7235f-d472-4c32-9fb8-b6015292f5a3" providerId="ADAL" clId="{5136DEFC-DE1A-4FC9-983A-84BDDF5593D4}" dt="2024-12-05T18:09:17.632" v="690" actId="478"/>
          <ac:spMkLst>
            <pc:docMk/>
            <pc:sldMk cId="2622383066" sldId="275"/>
            <ac:spMk id="5" creationId="{6316BA75-0AC6-EEE8-43E1-4D6405B64460}"/>
          </ac:spMkLst>
        </pc:spChg>
        <pc:spChg chg="add mod">
          <ac:chgData name="Leo Grant Berman" userId="57c7235f-d472-4c32-9fb8-b6015292f5a3" providerId="ADAL" clId="{5136DEFC-DE1A-4FC9-983A-84BDDF5593D4}" dt="2024-12-05T18:10:05.100" v="692" actId="767"/>
          <ac:spMkLst>
            <pc:docMk/>
            <pc:sldMk cId="2622383066" sldId="275"/>
            <ac:spMk id="6" creationId="{889F06E3-63E5-881A-32D4-98B24A4858F8}"/>
          </ac:spMkLst>
        </pc:spChg>
        <pc:spChg chg="add mod">
          <ac:chgData name="Leo Grant Berman" userId="57c7235f-d472-4c32-9fb8-b6015292f5a3" providerId="ADAL" clId="{5136DEFC-DE1A-4FC9-983A-84BDDF5593D4}" dt="2024-12-05T22:25:34.600" v="2197"/>
          <ac:spMkLst>
            <pc:docMk/>
            <pc:sldMk cId="2622383066" sldId="275"/>
            <ac:spMk id="7" creationId="{86DE27E0-B715-0E1C-0003-4036DF836F72}"/>
          </ac:spMkLst>
        </pc:spChg>
        <pc:spChg chg="del">
          <ac:chgData name="Leo Grant Berman" userId="57c7235f-d472-4c32-9fb8-b6015292f5a3" providerId="ADAL" clId="{5136DEFC-DE1A-4FC9-983A-84BDDF5593D4}" dt="2024-12-05T17:35:09.211" v="167"/>
          <ac:spMkLst>
            <pc:docMk/>
            <pc:sldMk cId="2622383066" sldId="275"/>
            <ac:spMk id="1052" creationId="{419501C6-F015-4273-AF88-E0F6C853899F}"/>
          </ac:spMkLst>
        </pc:spChg>
        <pc:spChg chg="del">
          <ac:chgData name="Leo Grant Berman" userId="57c7235f-d472-4c32-9fb8-b6015292f5a3" providerId="ADAL" clId="{5136DEFC-DE1A-4FC9-983A-84BDDF5593D4}" dt="2024-12-05T17:35:09.211" v="167"/>
          <ac:spMkLst>
            <pc:docMk/>
            <pc:sldMk cId="2622383066" sldId="275"/>
            <ac:spMk id="1054" creationId="{CA677DB7-5829-45BD-9754-5EC484CC4253}"/>
          </ac:spMkLst>
        </pc:spChg>
        <pc:picChg chg="mod">
          <ac:chgData name="Leo Grant Berman" userId="57c7235f-d472-4c32-9fb8-b6015292f5a3" providerId="ADAL" clId="{5136DEFC-DE1A-4FC9-983A-84BDDF5593D4}" dt="2024-12-05T22:25:34.600" v="2197"/>
          <ac:picMkLst>
            <pc:docMk/>
            <pc:sldMk cId="2622383066" sldId="275"/>
            <ac:picMk id="10" creationId="{F897B431-D2C1-F501-C757-1D46F454F264}"/>
          </ac:picMkLst>
        </pc:picChg>
        <pc:picChg chg="mod">
          <ac:chgData name="Leo Grant Berman" userId="57c7235f-d472-4c32-9fb8-b6015292f5a3" providerId="ADAL" clId="{5136DEFC-DE1A-4FC9-983A-84BDDF5593D4}" dt="2024-12-05T22:25:34.600" v="2197"/>
          <ac:picMkLst>
            <pc:docMk/>
            <pc:sldMk cId="2622383066" sldId="275"/>
            <ac:picMk id="13" creationId="{1CD2D899-62F5-268E-FFF2-8D6CCF6FB2AA}"/>
          </ac:picMkLst>
        </pc:picChg>
        <pc:picChg chg="mod">
          <ac:chgData name="Leo Grant Berman" userId="57c7235f-d472-4c32-9fb8-b6015292f5a3" providerId="ADAL" clId="{5136DEFC-DE1A-4FC9-983A-84BDDF5593D4}" dt="2024-12-05T22:25:34.600" v="2197"/>
          <ac:picMkLst>
            <pc:docMk/>
            <pc:sldMk cId="2622383066" sldId="275"/>
            <ac:picMk id="15" creationId="{B276A919-01EF-6960-3763-4DD369346F63}"/>
          </ac:picMkLst>
        </pc:picChg>
        <pc:picChg chg="mod">
          <ac:chgData name="Leo Grant Berman" userId="57c7235f-d472-4c32-9fb8-b6015292f5a3" providerId="ADAL" clId="{5136DEFC-DE1A-4FC9-983A-84BDDF5593D4}" dt="2024-12-05T22:25:34.600" v="2197"/>
          <ac:picMkLst>
            <pc:docMk/>
            <pc:sldMk cId="2622383066" sldId="275"/>
            <ac:picMk id="17" creationId="{AB86E324-717F-780F-A3DB-BE2BBDBF8DB0}"/>
          </ac:picMkLst>
        </pc:picChg>
        <pc:picChg chg="mod">
          <ac:chgData name="Leo Grant Berman" userId="57c7235f-d472-4c32-9fb8-b6015292f5a3" providerId="ADAL" clId="{5136DEFC-DE1A-4FC9-983A-84BDDF5593D4}" dt="2024-12-05T22:25:34.600" v="2197"/>
          <ac:picMkLst>
            <pc:docMk/>
            <pc:sldMk cId="2622383066" sldId="275"/>
            <ac:picMk id="19" creationId="{AE786E9C-6D91-ECBC-DAE5-0CD3E45654D5}"/>
          </ac:picMkLst>
        </pc:picChg>
        <pc:picChg chg="mod">
          <ac:chgData name="Leo Grant Berman" userId="57c7235f-d472-4c32-9fb8-b6015292f5a3" providerId="ADAL" clId="{5136DEFC-DE1A-4FC9-983A-84BDDF5593D4}" dt="2024-12-05T22:25:34.600" v="2197"/>
          <ac:picMkLst>
            <pc:docMk/>
            <pc:sldMk cId="2622383066" sldId="275"/>
            <ac:picMk id="20" creationId="{3CD48E17-0616-8FEE-9975-2E3609A08E2E}"/>
          </ac:picMkLst>
        </pc:picChg>
        <pc:picChg chg="mod">
          <ac:chgData name="Leo Grant Berman" userId="57c7235f-d472-4c32-9fb8-b6015292f5a3" providerId="ADAL" clId="{5136DEFC-DE1A-4FC9-983A-84BDDF5593D4}" dt="2024-12-05T22:25:34.600" v="2197"/>
          <ac:picMkLst>
            <pc:docMk/>
            <pc:sldMk cId="2622383066" sldId="275"/>
            <ac:picMk id="22" creationId="{3686133E-5BFB-B11C-2F58-0D7467D8ED54}"/>
          </ac:picMkLst>
        </pc:picChg>
      </pc:sldChg>
      <pc:sldChg chg="addSp delSp modSp add del mod modTransition">
        <pc:chgData name="Leo Grant Berman" userId="57c7235f-d472-4c32-9fb8-b6015292f5a3" providerId="ADAL" clId="{5136DEFC-DE1A-4FC9-983A-84BDDF5593D4}" dt="2024-12-05T18:45:02.351" v="923" actId="2696"/>
        <pc:sldMkLst>
          <pc:docMk/>
          <pc:sldMk cId="1692417054" sldId="328"/>
        </pc:sldMkLst>
        <pc:spChg chg="mod">
          <ac:chgData name="Leo Grant Berman" userId="57c7235f-d472-4c32-9fb8-b6015292f5a3" providerId="ADAL" clId="{5136DEFC-DE1A-4FC9-983A-84BDDF5593D4}" dt="2024-12-05T18:01:03.816" v="594" actId="20577"/>
          <ac:spMkLst>
            <pc:docMk/>
            <pc:sldMk cId="1692417054" sldId="328"/>
            <ac:spMk id="2" creationId="{36E12500-6817-C579-60DB-C01AC5CDF2F0}"/>
          </ac:spMkLst>
        </pc:spChg>
        <pc:spChg chg="del">
          <ac:chgData name="Leo Grant Berman" userId="57c7235f-d472-4c32-9fb8-b6015292f5a3" providerId="ADAL" clId="{5136DEFC-DE1A-4FC9-983A-84BDDF5593D4}" dt="2024-12-05T17:55:19.683" v="180" actId="478"/>
          <ac:spMkLst>
            <pc:docMk/>
            <pc:sldMk cId="1692417054" sldId="328"/>
            <ac:spMk id="5" creationId="{F970F1C1-215B-7126-EA68-AC721267609E}"/>
          </ac:spMkLst>
        </pc:spChg>
        <pc:picChg chg="del">
          <ac:chgData name="Leo Grant Berman" userId="57c7235f-d472-4c32-9fb8-b6015292f5a3" providerId="ADAL" clId="{5136DEFC-DE1A-4FC9-983A-84BDDF5593D4}" dt="2024-12-05T17:55:16.735" v="179" actId="478"/>
          <ac:picMkLst>
            <pc:docMk/>
            <pc:sldMk cId="1692417054" sldId="328"/>
            <ac:picMk id="3" creationId="{D7B150C5-62E2-E8FB-C443-CAFC8257D1F7}"/>
          </ac:picMkLst>
        </pc:picChg>
        <pc:picChg chg="del">
          <ac:chgData name="Leo Grant Berman" userId="57c7235f-d472-4c32-9fb8-b6015292f5a3" providerId="ADAL" clId="{5136DEFC-DE1A-4FC9-983A-84BDDF5593D4}" dt="2024-12-05T17:56:05.694" v="236" actId="478"/>
          <ac:picMkLst>
            <pc:docMk/>
            <pc:sldMk cId="1692417054" sldId="328"/>
            <ac:picMk id="4" creationId="{085A6DEB-F27F-E6D1-52ED-5005939502F5}"/>
          </ac:picMkLst>
        </pc:picChg>
        <pc:picChg chg="add mod">
          <ac:chgData name="Leo Grant Berman" userId="57c7235f-d472-4c32-9fb8-b6015292f5a3" providerId="ADAL" clId="{5136DEFC-DE1A-4FC9-983A-84BDDF5593D4}" dt="2024-12-05T17:56:15.994" v="238" actId="1076"/>
          <ac:picMkLst>
            <pc:docMk/>
            <pc:sldMk cId="1692417054" sldId="328"/>
            <ac:picMk id="20" creationId="{507754DC-8558-03E9-8ADD-953CCD91B1C5}"/>
          </ac:picMkLst>
        </pc:picChg>
      </pc:sldChg>
      <pc:sldChg chg="delSp modSp add del mod modTransition">
        <pc:chgData name="Leo Grant Berman" userId="57c7235f-d472-4c32-9fb8-b6015292f5a3" providerId="ADAL" clId="{5136DEFC-DE1A-4FC9-983A-84BDDF5593D4}" dt="2024-12-05T18:45:17.957" v="924" actId="2696"/>
        <pc:sldMkLst>
          <pc:docMk/>
          <pc:sldMk cId="785405135" sldId="330"/>
        </pc:sldMkLst>
        <pc:spChg chg="mod">
          <ac:chgData name="Leo Grant Berman" userId="57c7235f-d472-4c32-9fb8-b6015292f5a3" providerId="ADAL" clId="{5136DEFC-DE1A-4FC9-983A-84BDDF5593D4}" dt="2024-12-05T17:57:35.745" v="472" actId="20577"/>
          <ac:spMkLst>
            <pc:docMk/>
            <pc:sldMk cId="785405135" sldId="330"/>
            <ac:spMk id="2" creationId="{92E57086-395D-2398-65B1-D32529D9E5C6}"/>
          </ac:spMkLst>
        </pc:spChg>
        <pc:spChg chg="del">
          <ac:chgData name="Leo Grant Berman" userId="57c7235f-d472-4c32-9fb8-b6015292f5a3" providerId="ADAL" clId="{5136DEFC-DE1A-4FC9-983A-84BDDF5593D4}" dt="2024-12-05T17:57:12.114" v="395" actId="478"/>
          <ac:spMkLst>
            <pc:docMk/>
            <pc:sldMk cId="785405135" sldId="330"/>
            <ac:spMk id="5" creationId="{9D1B2587-F8C4-9E9A-66B0-5EFB64276619}"/>
          </ac:spMkLst>
        </pc:spChg>
        <pc:picChg chg="del">
          <ac:chgData name="Leo Grant Berman" userId="57c7235f-d472-4c32-9fb8-b6015292f5a3" providerId="ADAL" clId="{5136DEFC-DE1A-4FC9-983A-84BDDF5593D4}" dt="2024-12-05T17:57:09.782" v="394" actId="478"/>
          <ac:picMkLst>
            <pc:docMk/>
            <pc:sldMk cId="785405135" sldId="330"/>
            <ac:picMk id="3" creationId="{7AA420CD-8400-9721-5749-0A8B7FF49B2B}"/>
          </ac:picMkLst>
        </pc:picChg>
        <pc:picChg chg="mod">
          <ac:chgData name="Leo Grant Berman" userId="57c7235f-d472-4c32-9fb8-b6015292f5a3" providerId="ADAL" clId="{5136DEFC-DE1A-4FC9-983A-84BDDF5593D4}" dt="2024-12-05T17:57:47.196" v="487" actId="1038"/>
          <ac:picMkLst>
            <pc:docMk/>
            <pc:sldMk cId="785405135" sldId="330"/>
            <ac:picMk id="4" creationId="{68E54657-0D19-8504-7E02-D0588CEC3DB8}"/>
          </ac:picMkLst>
        </pc:picChg>
      </pc:sldChg>
      <pc:sldChg chg="addSp delSp modSp add del mod modTransition modAnim">
        <pc:chgData name="Leo Grant Berman" userId="57c7235f-d472-4c32-9fb8-b6015292f5a3" providerId="ADAL" clId="{5136DEFC-DE1A-4FC9-983A-84BDDF5593D4}" dt="2024-12-05T22:25:34.600" v="2197"/>
        <pc:sldMkLst>
          <pc:docMk/>
          <pc:sldMk cId="2658365390" sldId="331"/>
        </pc:sldMkLst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658365390" sldId="331"/>
            <ac:spMk id="2" creationId="{F532E229-3A28-17B4-7624-3CAB3C6E300B}"/>
          </ac:spMkLst>
        </pc:spChg>
        <pc:spChg chg="del">
          <ac:chgData name="Leo Grant Berman" userId="57c7235f-d472-4c32-9fb8-b6015292f5a3" providerId="ADAL" clId="{5136DEFC-DE1A-4FC9-983A-84BDDF5593D4}" dt="2024-12-05T18:00:10.750" v="538" actId="478"/>
          <ac:spMkLst>
            <pc:docMk/>
            <pc:sldMk cId="2658365390" sldId="331"/>
            <ac:spMk id="7" creationId="{642FCC9B-3226-9A23-CB51-D7E28E747B72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658365390" sldId="331"/>
            <ac:spMk id="11" creationId="{F6F5693F-5FD0-C91E-8F3D-76E9876DD3F1}"/>
          </ac:spMkLst>
        </pc:spChg>
        <pc:grpChg chg="del mod">
          <ac:chgData name="Leo Grant Berman" userId="57c7235f-d472-4c32-9fb8-b6015292f5a3" providerId="ADAL" clId="{5136DEFC-DE1A-4FC9-983A-84BDDF5593D4}" dt="2024-12-05T19:03:38.392" v="1088" actId="165"/>
          <ac:grpSpMkLst>
            <pc:docMk/>
            <pc:sldMk cId="2658365390" sldId="331"/>
            <ac:grpSpMk id="3" creationId="{E8FE7DFB-972E-2E71-881F-58E7702B26DC}"/>
          </ac:grpSpMkLst>
        </pc:grpChg>
        <pc:grpChg chg="add mod">
          <ac:chgData name="Leo Grant Berman" userId="57c7235f-d472-4c32-9fb8-b6015292f5a3" providerId="ADAL" clId="{5136DEFC-DE1A-4FC9-983A-84BDDF5593D4}" dt="2024-12-05T22:25:34.600" v="2197"/>
          <ac:grpSpMkLst>
            <pc:docMk/>
            <pc:sldMk cId="2658365390" sldId="331"/>
            <ac:grpSpMk id="9" creationId="{1A8C0BAB-62B2-885E-0A66-BE65FCE36840}"/>
          </ac:grpSpMkLst>
        </pc:grpChg>
        <pc:picChg chg="del">
          <ac:chgData name="Leo Grant Berman" userId="57c7235f-d472-4c32-9fb8-b6015292f5a3" providerId="ADAL" clId="{5136DEFC-DE1A-4FC9-983A-84BDDF5593D4}" dt="2024-12-05T18:00:10.750" v="538" actId="478"/>
          <ac:picMkLst>
            <pc:docMk/>
            <pc:sldMk cId="2658365390" sldId="331"/>
            <ac:picMk id="4" creationId="{B3B41005-BB93-0CD4-DCA0-31E62BC07087}"/>
          </ac:picMkLst>
        </pc:picChg>
        <pc:picChg chg="mod ord topLvl modCrop">
          <ac:chgData name="Leo Grant Berman" userId="57c7235f-d472-4c32-9fb8-b6015292f5a3" providerId="ADAL" clId="{5136DEFC-DE1A-4FC9-983A-84BDDF5593D4}" dt="2024-12-05T22:25:34.600" v="2197"/>
          <ac:picMkLst>
            <pc:docMk/>
            <pc:sldMk cId="2658365390" sldId="331"/>
            <ac:picMk id="5" creationId="{F2585A46-6995-9BDB-A862-7A2F7587EDCA}"/>
          </ac:picMkLst>
        </pc:picChg>
        <pc:picChg chg="mod topLvl">
          <ac:chgData name="Leo Grant Berman" userId="57c7235f-d472-4c32-9fb8-b6015292f5a3" providerId="ADAL" clId="{5136DEFC-DE1A-4FC9-983A-84BDDF5593D4}" dt="2024-12-05T22:25:34.600" v="2197"/>
          <ac:picMkLst>
            <pc:docMk/>
            <pc:sldMk cId="2658365390" sldId="331"/>
            <ac:picMk id="6" creationId="{6B4DD8EB-AC4A-A1A0-EEE2-A7189465FB23}"/>
          </ac:picMkLst>
        </pc:picChg>
        <pc:picChg chg="add mod modCrop">
          <ac:chgData name="Leo Grant Berman" userId="57c7235f-d472-4c32-9fb8-b6015292f5a3" providerId="ADAL" clId="{5136DEFC-DE1A-4FC9-983A-84BDDF5593D4}" dt="2024-12-05T22:25:34.600" v="2197"/>
          <ac:picMkLst>
            <pc:docMk/>
            <pc:sldMk cId="2658365390" sldId="331"/>
            <ac:picMk id="8" creationId="{7DE39FF4-9E79-C13C-3EAD-9F82BB87F536}"/>
          </ac:picMkLst>
        </pc:picChg>
        <pc:picChg chg="mod">
          <ac:chgData name="Leo Grant Berman" userId="57c7235f-d472-4c32-9fb8-b6015292f5a3" providerId="ADAL" clId="{5136DEFC-DE1A-4FC9-983A-84BDDF5593D4}" dt="2024-12-05T22:25:34.600" v="2197"/>
          <ac:picMkLst>
            <pc:docMk/>
            <pc:sldMk cId="2658365390" sldId="331"/>
            <ac:picMk id="10" creationId="{747140B0-DD6C-0405-339D-36CB6F4EEEB6}"/>
          </ac:picMkLst>
        </pc:picChg>
      </pc:sldChg>
      <pc:sldChg chg="delSp modSp add del mod modTransition">
        <pc:chgData name="Leo Grant Berman" userId="57c7235f-d472-4c32-9fb8-b6015292f5a3" providerId="ADAL" clId="{5136DEFC-DE1A-4FC9-983A-84BDDF5593D4}" dt="2024-12-05T19:09:01.869" v="1158" actId="2696"/>
        <pc:sldMkLst>
          <pc:docMk/>
          <pc:sldMk cId="3884181952" sldId="332"/>
        </pc:sldMkLst>
        <pc:spChg chg="mod">
          <ac:chgData name="Leo Grant Berman" userId="57c7235f-d472-4c32-9fb8-b6015292f5a3" providerId="ADAL" clId="{5136DEFC-DE1A-4FC9-983A-84BDDF5593D4}" dt="2024-12-05T18:16:40.229" v="836" actId="20577"/>
          <ac:spMkLst>
            <pc:docMk/>
            <pc:sldMk cId="3884181952" sldId="332"/>
            <ac:spMk id="2" creationId="{F01900D5-A810-22AB-8788-9787F75BD2F6}"/>
          </ac:spMkLst>
        </pc:spChg>
        <pc:spChg chg="del">
          <ac:chgData name="Leo Grant Berman" userId="57c7235f-d472-4c32-9fb8-b6015292f5a3" providerId="ADAL" clId="{5136DEFC-DE1A-4FC9-983A-84BDDF5593D4}" dt="2024-12-05T18:03:14.903" v="640" actId="478"/>
          <ac:spMkLst>
            <pc:docMk/>
            <pc:sldMk cId="3884181952" sldId="332"/>
            <ac:spMk id="5" creationId="{7BCA1328-0075-2A1A-0E1E-2A0AF01ED43B}"/>
          </ac:spMkLst>
        </pc:spChg>
        <pc:picChg chg="del mod">
          <ac:chgData name="Leo Grant Berman" userId="57c7235f-d472-4c32-9fb8-b6015292f5a3" providerId="ADAL" clId="{5136DEFC-DE1A-4FC9-983A-84BDDF5593D4}" dt="2024-12-05T19:00:44.502" v="966" actId="21"/>
          <ac:picMkLst>
            <pc:docMk/>
            <pc:sldMk cId="3884181952" sldId="332"/>
            <ac:picMk id="3" creationId="{7DE39FF4-9E79-C13C-3EAD-9F82BB87F536}"/>
          </ac:picMkLst>
        </pc:picChg>
        <pc:picChg chg="del">
          <ac:chgData name="Leo Grant Berman" userId="57c7235f-d472-4c32-9fb8-b6015292f5a3" providerId="ADAL" clId="{5136DEFC-DE1A-4FC9-983A-84BDDF5593D4}" dt="2024-12-05T18:03:14.903" v="640" actId="478"/>
          <ac:picMkLst>
            <pc:docMk/>
            <pc:sldMk cId="3884181952" sldId="332"/>
            <ac:picMk id="4" creationId="{B30CB3AD-5186-B1A0-29FF-5A7FCE77DE95}"/>
          </ac:picMkLst>
        </pc:picChg>
      </pc:sldChg>
      <pc:sldChg chg="addSp delSp modSp add del mod modTransition addAnim delAnim modAnim">
        <pc:chgData name="Leo Grant Berman" userId="57c7235f-d472-4c32-9fb8-b6015292f5a3" providerId="ADAL" clId="{5136DEFC-DE1A-4FC9-983A-84BDDF5593D4}" dt="2024-12-05T22:25:34.600" v="2197"/>
        <pc:sldMkLst>
          <pc:docMk/>
          <pc:sldMk cId="2285443892" sldId="355"/>
        </pc:sldMkLst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285443892" sldId="355"/>
            <ac:spMk id="2" creationId="{B1950A78-F9F5-6C21-E516-3AFB9EA7EC95}"/>
          </ac:spMkLst>
        </pc:spChg>
        <pc:spChg chg="del">
          <ac:chgData name="Leo Grant Berman" userId="57c7235f-d472-4c32-9fb8-b6015292f5a3" providerId="ADAL" clId="{5136DEFC-DE1A-4FC9-983A-84BDDF5593D4}" dt="2024-12-05T18:04:50.879" v="686" actId="478"/>
          <ac:spMkLst>
            <pc:docMk/>
            <pc:sldMk cId="2285443892" sldId="355"/>
            <ac:spMk id="3" creationId="{467826B6-E891-AAE8-FAFB-C565EE63F835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285443892" sldId="355"/>
            <ac:spMk id="17" creationId="{B2102E2D-8FD8-A36E-32BA-2E975F6ECB62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285443892" sldId="355"/>
            <ac:spMk id="18" creationId="{19BA28F9-C921-97F4-F398-AE05449D4F9E}"/>
          </ac:spMkLst>
        </pc:spChg>
        <pc:spChg chg="del">
          <ac:chgData name="Leo Grant Berman" userId="57c7235f-d472-4c32-9fb8-b6015292f5a3" providerId="ADAL" clId="{5136DEFC-DE1A-4FC9-983A-84BDDF5593D4}" dt="2024-12-05T19:46:28.127" v="1215" actId="478"/>
          <ac:spMkLst>
            <pc:docMk/>
            <pc:sldMk cId="2285443892" sldId="355"/>
            <ac:spMk id="19" creationId="{52503C97-59E0-225B-6E91-0436627C632E}"/>
          </ac:spMkLst>
        </pc:spChg>
        <pc:spChg chg="del">
          <ac:chgData name="Leo Grant Berman" userId="57c7235f-d472-4c32-9fb8-b6015292f5a3" providerId="ADAL" clId="{5136DEFC-DE1A-4FC9-983A-84BDDF5593D4}" dt="2024-12-05T20:32:03.343" v="1698" actId="478"/>
          <ac:spMkLst>
            <pc:docMk/>
            <pc:sldMk cId="2285443892" sldId="355"/>
            <ac:spMk id="20" creationId="{27ECC527-077C-E4B3-7EBC-C0609F202E64}"/>
          </ac:spMkLst>
        </pc:spChg>
        <pc:spChg chg="del">
          <ac:chgData name="Leo Grant Berman" userId="57c7235f-d472-4c32-9fb8-b6015292f5a3" providerId="ADAL" clId="{5136DEFC-DE1A-4FC9-983A-84BDDF5593D4}" dt="2024-12-05T20:32:03.343" v="1698" actId="478"/>
          <ac:spMkLst>
            <pc:docMk/>
            <pc:sldMk cId="2285443892" sldId="355"/>
            <ac:spMk id="21" creationId="{80CF4D16-9FFF-9BCE-02E4-FCFF44A03963}"/>
          </ac:spMkLst>
        </pc:spChg>
        <pc:spChg chg="del">
          <ac:chgData name="Leo Grant Berman" userId="57c7235f-d472-4c32-9fb8-b6015292f5a3" providerId="ADAL" clId="{5136DEFC-DE1A-4FC9-983A-84BDDF5593D4}" dt="2024-12-05T20:32:03.343" v="1698" actId="478"/>
          <ac:spMkLst>
            <pc:docMk/>
            <pc:sldMk cId="2285443892" sldId="355"/>
            <ac:spMk id="22" creationId="{3F3C1905-DD8D-42CF-46DF-3D3FC2C2262E}"/>
          </ac:spMkLst>
        </pc:spChg>
        <pc:spChg chg="del mod">
          <ac:chgData name="Leo Grant Berman" userId="57c7235f-d472-4c32-9fb8-b6015292f5a3" providerId="ADAL" clId="{5136DEFC-DE1A-4FC9-983A-84BDDF5593D4}" dt="2024-12-05T20:32:06.744" v="1700" actId="478"/>
          <ac:spMkLst>
            <pc:docMk/>
            <pc:sldMk cId="2285443892" sldId="355"/>
            <ac:spMk id="23" creationId="{8DE411FA-6EEB-3A0B-8C7E-A7A901A8F727}"/>
          </ac:spMkLst>
        </pc:spChg>
        <pc:spChg chg="del">
          <ac:chgData name="Leo Grant Berman" userId="57c7235f-d472-4c32-9fb8-b6015292f5a3" providerId="ADAL" clId="{5136DEFC-DE1A-4FC9-983A-84BDDF5593D4}" dt="2024-12-05T20:32:03.343" v="1698" actId="478"/>
          <ac:spMkLst>
            <pc:docMk/>
            <pc:sldMk cId="2285443892" sldId="355"/>
            <ac:spMk id="24" creationId="{819F1D93-3DCB-9003-B5F5-F40355794F46}"/>
          </ac:spMkLst>
        </pc:spChg>
        <pc:spChg chg="del">
          <ac:chgData name="Leo Grant Berman" userId="57c7235f-d472-4c32-9fb8-b6015292f5a3" providerId="ADAL" clId="{5136DEFC-DE1A-4FC9-983A-84BDDF5593D4}" dt="2024-12-05T20:32:05.349" v="1699" actId="478"/>
          <ac:spMkLst>
            <pc:docMk/>
            <pc:sldMk cId="2285443892" sldId="355"/>
            <ac:spMk id="25" creationId="{0B577A88-34D9-C367-B2F7-4C2819C5F7AD}"/>
          </ac:spMkLst>
        </pc:spChg>
        <pc:spChg chg="del mod">
          <ac:chgData name="Leo Grant Berman" userId="57c7235f-d472-4c32-9fb8-b6015292f5a3" providerId="ADAL" clId="{5136DEFC-DE1A-4FC9-983A-84BDDF5593D4}" dt="2024-12-05T20:32:05.349" v="1699" actId="478"/>
          <ac:spMkLst>
            <pc:docMk/>
            <pc:sldMk cId="2285443892" sldId="355"/>
            <ac:spMk id="26" creationId="{821979CB-F204-81E3-664A-96D778DC172A}"/>
          </ac:spMkLst>
        </pc:spChg>
        <pc:spChg chg="add mod">
          <ac:chgData name="Leo Grant Berman" userId="57c7235f-d472-4c32-9fb8-b6015292f5a3" providerId="ADAL" clId="{5136DEFC-DE1A-4FC9-983A-84BDDF5593D4}" dt="2024-12-05T22:25:34.600" v="2197"/>
          <ac:spMkLst>
            <pc:docMk/>
            <pc:sldMk cId="2285443892" sldId="355"/>
            <ac:spMk id="40" creationId="{56A36A79-61A2-64C3-0C0D-D5C2F029B738}"/>
          </ac:spMkLst>
        </pc:spChg>
        <pc:spChg chg="add del mod">
          <ac:chgData name="Leo Grant Berman" userId="57c7235f-d472-4c32-9fb8-b6015292f5a3" providerId="ADAL" clId="{5136DEFC-DE1A-4FC9-983A-84BDDF5593D4}" dt="2024-12-05T20:37:40.997" v="1799" actId="478"/>
          <ac:spMkLst>
            <pc:docMk/>
            <pc:sldMk cId="2285443892" sldId="355"/>
            <ac:spMk id="41" creationId="{48C5D53B-8EDA-CB0C-7B27-3F0C27AF018F}"/>
          </ac:spMkLst>
        </pc:spChg>
        <pc:spChg chg="add mod">
          <ac:chgData name="Leo Grant Berman" userId="57c7235f-d472-4c32-9fb8-b6015292f5a3" providerId="ADAL" clId="{5136DEFC-DE1A-4FC9-983A-84BDDF5593D4}" dt="2024-12-05T22:25:34.600" v="2197"/>
          <ac:spMkLst>
            <pc:docMk/>
            <pc:sldMk cId="2285443892" sldId="355"/>
            <ac:spMk id="42" creationId="{350B416E-A43B-9639-C772-D7FCD9DDA2E9}"/>
          </ac:spMkLst>
        </pc:spChg>
        <pc:spChg chg="add del mod">
          <ac:chgData name="Leo Grant Berman" userId="57c7235f-d472-4c32-9fb8-b6015292f5a3" providerId="ADAL" clId="{5136DEFC-DE1A-4FC9-983A-84BDDF5593D4}" dt="2024-12-05T20:38:46.436" v="1822" actId="478"/>
          <ac:spMkLst>
            <pc:docMk/>
            <pc:sldMk cId="2285443892" sldId="355"/>
            <ac:spMk id="43" creationId="{A639756E-946C-3BA4-0DEA-9768A8F555FA}"/>
          </ac:spMkLst>
        </pc:spChg>
        <pc:spChg chg="add mod">
          <ac:chgData name="Leo Grant Berman" userId="57c7235f-d472-4c32-9fb8-b6015292f5a3" providerId="ADAL" clId="{5136DEFC-DE1A-4FC9-983A-84BDDF5593D4}" dt="2024-12-05T22:25:34.600" v="2197"/>
          <ac:spMkLst>
            <pc:docMk/>
            <pc:sldMk cId="2285443892" sldId="355"/>
            <ac:spMk id="44" creationId="{DBA48230-0A28-89F8-BD22-170B9F153433}"/>
          </ac:spMkLst>
        </pc:spChg>
        <pc:spChg chg="add mod">
          <ac:chgData name="Leo Grant Berman" userId="57c7235f-d472-4c32-9fb8-b6015292f5a3" providerId="ADAL" clId="{5136DEFC-DE1A-4FC9-983A-84BDDF5593D4}" dt="2024-12-05T22:25:34.600" v="2197"/>
          <ac:spMkLst>
            <pc:docMk/>
            <pc:sldMk cId="2285443892" sldId="355"/>
            <ac:spMk id="45" creationId="{6EFB7D28-A5EA-A150-5968-AFC87219733E}"/>
          </ac:spMkLst>
        </pc:spChg>
        <pc:spChg chg="add mod">
          <ac:chgData name="Leo Grant Berman" userId="57c7235f-d472-4c32-9fb8-b6015292f5a3" providerId="ADAL" clId="{5136DEFC-DE1A-4FC9-983A-84BDDF5593D4}" dt="2024-12-05T22:25:34.600" v="2197"/>
          <ac:spMkLst>
            <pc:docMk/>
            <pc:sldMk cId="2285443892" sldId="355"/>
            <ac:spMk id="46" creationId="{C4DDC53A-F49B-4B79-EEB3-FEB4061CBF25}"/>
          </ac:spMkLst>
        </pc:spChg>
        <pc:spChg chg="add mod">
          <ac:chgData name="Leo Grant Berman" userId="57c7235f-d472-4c32-9fb8-b6015292f5a3" providerId="ADAL" clId="{5136DEFC-DE1A-4FC9-983A-84BDDF5593D4}" dt="2024-12-05T22:25:34.600" v="2197"/>
          <ac:spMkLst>
            <pc:docMk/>
            <pc:sldMk cId="2285443892" sldId="355"/>
            <ac:spMk id="47" creationId="{4FBD80DA-F3CC-373D-ED45-ECC2A1A36F72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285443892" sldId="355"/>
            <ac:spMk id="50" creationId="{FF83500F-C524-4B1E-4A70-61F56ABFA875}"/>
          </ac:spMkLst>
        </pc:spChg>
        <pc:grpChg chg="mod">
          <ac:chgData name="Leo Grant Berman" userId="57c7235f-d472-4c32-9fb8-b6015292f5a3" providerId="ADAL" clId="{5136DEFC-DE1A-4FC9-983A-84BDDF5593D4}" dt="2024-12-05T20:14:26.173" v="1521"/>
          <ac:grpSpMkLst>
            <pc:docMk/>
            <pc:sldMk cId="2285443892" sldId="355"/>
            <ac:grpSpMk id="30" creationId="{964B24EB-E5A1-9B39-E5D1-8A0677FAF785}"/>
          </ac:grpSpMkLst>
        </pc:grpChg>
        <pc:grpChg chg="add mod">
          <ac:chgData name="Leo Grant Berman" userId="57c7235f-d472-4c32-9fb8-b6015292f5a3" providerId="ADAL" clId="{5136DEFC-DE1A-4FC9-983A-84BDDF5593D4}" dt="2024-12-05T22:25:34.600" v="2197"/>
          <ac:grpSpMkLst>
            <pc:docMk/>
            <pc:sldMk cId="2285443892" sldId="355"/>
            <ac:grpSpMk id="48" creationId="{0AE0B65F-A268-5F82-D963-308A05621B4D}"/>
          </ac:grpSpMkLst>
        </pc:grpChg>
        <pc:picChg chg="del">
          <ac:chgData name="Leo Grant Berman" userId="57c7235f-d472-4c32-9fb8-b6015292f5a3" providerId="ADAL" clId="{5136DEFC-DE1A-4FC9-983A-84BDDF5593D4}" dt="2024-12-05T18:04:50.879" v="686" actId="478"/>
          <ac:picMkLst>
            <pc:docMk/>
            <pc:sldMk cId="2285443892" sldId="355"/>
            <ac:picMk id="5" creationId="{7B7BF4FE-DCD7-A2AE-59CA-A7CA2A1B371F}"/>
          </ac:picMkLst>
        </pc:picChg>
        <pc:picChg chg="mod ord">
          <ac:chgData name="Leo Grant Berman" userId="57c7235f-d472-4c32-9fb8-b6015292f5a3" providerId="ADAL" clId="{5136DEFC-DE1A-4FC9-983A-84BDDF5593D4}" dt="2024-12-05T22:25:34.600" v="2197"/>
          <ac:picMkLst>
            <pc:docMk/>
            <pc:sldMk cId="2285443892" sldId="355"/>
            <ac:picMk id="8" creationId="{BCC55A3F-682D-72E8-C971-6783373B8BAC}"/>
          </ac:picMkLst>
        </pc:picChg>
        <pc:picChg chg="del mod ord">
          <ac:chgData name="Leo Grant Berman" userId="57c7235f-d472-4c32-9fb8-b6015292f5a3" providerId="ADAL" clId="{5136DEFC-DE1A-4FC9-983A-84BDDF5593D4}" dt="2024-12-05T20:25:28.300" v="1662" actId="478"/>
          <ac:picMkLst>
            <pc:docMk/>
            <pc:sldMk cId="2285443892" sldId="355"/>
            <ac:picMk id="10" creationId="{F58232D7-C656-C797-F372-419F27915FB7}"/>
          </ac:picMkLst>
        </pc:picChg>
        <pc:picChg chg="add del mod ord">
          <ac:chgData name="Leo Grant Berman" userId="57c7235f-d472-4c32-9fb8-b6015292f5a3" providerId="ADAL" clId="{5136DEFC-DE1A-4FC9-983A-84BDDF5593D4}" dt="2024-12-05T22:25:34.600" v="2197"/>
          <ac:picMkLst>
            <pc:docMk/>
            <pc:sldMk cId="2285443892" sldId="355"/>
            <ac:picMk id="12" creationId="{2BE70086-0EE6-86D4-9802-D912B7FAA5E9}"/>
          </ac:picMkLst>
        </pc:picChg>
        <pc:picChg chg="add del mod ord">
          <ac:chgData name="Leo Grant Berman" userId="57c7235f-d472-4c32-9fb8-b6015292f5a3" providerId="ADAL" clId="{5136DEFC-DE1A-4FC9-983A-84BDDF5593D4}" dt="2024-12-05T22:25:34.600" v="2197"/>
          <ac:picMkLst>
            <pc:docMk/>
            <pc:sldMk cId="2285443892" sldId="355"/>
            <ac:picMk id="14" creationId="{74E43F27-6E80-F0FD-B974-321D0A5B8289}"/>
          </ac:picMkLst>
        </pc:picChg>
        <pc:picChg chg="add del mod ord">
          <ac:chgData name="Leo Grant Berman" userId="57c7235f-d472-4c32-9fb8-b6015292f5a3" providerId="ADAL" clId="{5136DEFC-DE1A-4FC9-983A-84BDDF5593D4}" dt="2024-12-05T22:25:34.600" v="2197"/>
          <ac:picMkLst>
            <pc:docMk/>
            <pc:sldMk cId="2285443892" sldId="355"/>
            <ac:picMk id="16" creationId="{CDA7B0C2-1F5B-E58C-7BB4-3D7C1393389B}"/>
          </ac:picMkLst>
        </pc:picChg>
        <pc:picChg chg="mod">
          <ac:chgData name="Leo Grant Berman" userId="57c7235f-d472-4c32-9fb8-b6015292f5a3" providerId="ADAL" clId="{5136DEFC-DE1A-4FC9-983A-84BDDF5593D4}" dt="2024-12-05T22:25:34.600" v="2197"/>
          <ac:picMkLst>
            <pc:docMk/>
            <pc:sldMk cId="2285443892" sldId="355"/>
            <ac:picMk id="49" creationId="{C874F697-8F79-F8D3-839A-B2178A96DE8B}"/>
          </ac:picMkLst>
        </pc:picChg>
        <pc:picChg chg="add del mod">
          <ac:chgData name="Leo Grant Berman" userId="57c7235f-d472-4c32-9fb8-b6015292f5a3" providerId="ADAL" clId="{5136DEFC-DE1A-4FC9-983A-84BDDF5593D4}" dt="2024-12-05T22:25:34.600" v="2197"/>
          <ac:picMkLst>
            <pc:docMk/>
            <pc:sldMk cId="2285443892" sldId="355"/>
            <ac:picMk id="1026" creationId="{F6E8FA5E-8322-2968-2086-A9A3EE029C8B}"/>
          </ac:picMkLst>
        </pc:picChg>
        <pc:inkChg chg="add del">
          <ac:chgData name="Leo Grant Berman" userId="57c7235f-d472-4c32-9fb8-b6015292f5a3" providerId="ADAL" clId="{5136DEFC-DE1A-4FC9-983A-84BDDF5593D4}" dt="2024-12-05T20:14:08.566" v="1504" actId="9405"/>
          <ac:inkMkLst>
            <pc:docMk/>
            <pc:sldMk cId="2285443892" sldId="355"/>
            <ac:inkMk id="4" creationId="{2BE31A28-FD1B-67D3-DFF8-324034164D25}"/>
          </ac:inkMkLst>
        </pc:inkChg>
        <pc:inkChg chg="add del">
          <ac:chgData name="Leo Grant Berman" userId="57c7235f-d472-4c32-9fb8-b6015292f5a3" providerId="ADAL" clId="{5136DEFC-DE1A-4FC9-983A-84BDDF5593D4}" dt="2024-12-05T20:14:12.761" v="1506" actId="9405"/>
          <ac:inkMkLst>
            <pc:docMk/>
            <pc:sldMk cId="2285443892" sldId="355"/>
            <ac:inkMk id="6" creationId="{34332033-3121-3251-AE39-E3B70CBF6A44}"/>
          </ac:inkMkLst>
        </pc:inkChg>
        <pc:inkChg chg="add del">
          <ac:chgData name="Leo Grant Berman" userId="57c7235f-d472-4c32-9fb8-b6015292f5a3" providerId="ADAL" clId="{5136DEFC-DE1A-4FC9-983A-84BDDF5593D4}" dt="2024-12-05T20:14:14.394" v="1508" actId="9405"/>
          <ac:inkMkLst>
            <pc:docMk/>
            <pc:sldMk cId="2285443892" sldId="355"/>
            <ac:inkMk id="7" creationId="{121AD325-FF07-DC95-B2F3-6606A704DB19}"/>
          </ac:inkMkLst>
        </pc:inkChg>
        <pc:inkChg chg="add del">
          <ac:chgData name="Leo Grant Berman" userId="57c7235f-d472-4c32-9fb8-b6015292f5a3" providerId="ADAL" clId="{5136DEFC-DE1A-4FC9-983A-84BDDF5593D4}" dt="2024-12-05T20:14:19.336" v="1510" actId="9405"/>
          <ac:inkMkLst>
            <pc:docMk/>
            <pc:sldMk cId="2285443892" sldId="355"/>
            <ac:inkMk id="9" creationId="{B649E46F-8F30-7952-C0D4-331C1A6691AB}"/>
          </ac:inkMkLst>
        </pc:inkChg>
        <pc:inkChg chg="add del">
          <ac:chgData name="Leo Grant Berman" userId="57c7235f-d472-4c32-9fb8-b6015292f5a3" providerId="ADAL" clId="{5136DEFC-DE1A-4FC9-983A-84BDDF5593D4}" dt="2024-12-05T20:14:22.103" v="1512" actId="9405"/>
          <ac:inkMkLst>
            <pc:docMk/>
            <pc:sldMk cId="2285443892" sldId="355"/>
            <ac:inkMk id="11" creationId="{C5AF6C71-E56F-3940-7BDD-0E2ECAFA5C1D}"/>
          </ac:inkMkLst>
        </pc:inkChg>
        <pc:inkChg chg="add del mod">
          <ac:chgData name="Leo Grant Berman" userId="57c7235f-d472-4c32-9fb8-b6015292f5a3" providerId="ADAL" clId="{5136DEFC-DE1A-4FC9-983A-84BDDF5593D4}" dt="2024-12-05T20:14:28.414" v="1524" actId="9405"/>
          <ac:inkMkLst>
            <pc:docMk/>
            <pc:sldMk cId="2285443892" sldId="355"/>
            <ac:inkMk id="13" creationId="{E08E9259-F801-A320-E7CE-0E319B3B9B6C}"/>
          </ac:inkMkLst>
        </pc:inkChg>
        <pc:inkChg chg="add del mod">
          <ac:chgData name="Leo Grant Berman" userId="57c7235f-d472-4c32-9fb8-b6015292f5a3" providerId="ADAL" clId="{5136DEFC-DE1A-4FC9-983A-84BDDF5593D4}" dt="2024-12-05T20:14:27.944" v="1523" actId="9405"/>
          <ac:inkMkLst>
            <pc:docMk/>
            <pc:sldMk cId="2285443892" sldId="355"/>
            <ac:inkMk id="15" creationId="{1AC22EA6-8132-07DF-029C-CB978599D663}"/>
          </ac:inkMkLst>
        </pc:inkChg>
        <pc:inkChg chg="add del mod">
          <ac:chgData name="Leo Grant Berman" userId="57c7235f-d472-4c32-9fb8-b6015292f5a3" providerId="ADAL" clId="{5136DEFC-DE1A-4FC9-983A-84BDDF5593D4}" dt="2024-12-05T20:14:27.470" v="1522" actId="9405"/>
          <ac:inkMkLst>
            <pc:docMk/>
            <pc:sldMk cId="2285443892" sldId="355"/>
            <ac:inkMk id="27" creationId="{F379ED50-37D4-B4E2-4E9D-D810A56E7FCC}"/>
          </ac:inkMkLst>
        </pc:inkChg>
        <pc:inkChg chg="add del mod">
          <ac:chgData name="Leo Grant Berman" userId="57c7235f-d472-4c32-9fb8-b6015292f5a3" providerId="ADAL" clId="{5136DEFC-DE1A-4FC9-983A-84BDDF5593D4}" dt="2024-12-05T20:14:26.173" v="1521"/>
          <ac:inkMkLst>
            <pc:docMk/>
            <pc:sldMk cId="2285443892" sldId="355"/>
            <ac:inkMk id="28" creationId="{286C650D-018F-9F2D-18DC-92B895CA8827}"/>
          </ac:inkMkLst>
        </pc:inkChg>
        <pc:inkChg chg="add del">
          <ac:chgData name="Leo Grant Berman" userId="57c7235f-d472-4c32-9fb8-b6015292f5a3" providerId="ADAL" clId="{5136DEFC-DE1A-4FC9-983A-84BDDF5593D4}" dt="2024-12-05T20:14:25.705" v="1518" actId="9405"/>
          <ac:inkMkLst>
            <pc:docMk/>
            <pc:sldMk cId="2285443892" sldId="355"/>
            <ac:inkMk id="29" creationId="{FF7CF916-9A06-7AE3-DAC8-3CE5BCB3D045}"/>
          </ac:inkMkLst>
        </pc:inkChg>
        <pc:inkChg chg="add del">
          <ac:chgData name="Leo Grant Berman" userId="57c7235f-d472-4c32-9fb8-b6015292f5a3" providerId="ADAL" clId="{5136DEFC-DE1A-4FC9-983A-84BDDF5593D4}" dt="2024-12-05T20:14:35.814" v="1526" actId="9405"/>
          <ac:inkMkLst>
            <pc:docMk/>
            <pc:sldMk cId="2285443892" sldId="355"/>
            <ac:inkMk id="31" creationId="{C25C2680-69FF-FF86-A98F-E0C9BE0F74DF}"/>
          </ac:inkMkLst>
        </pc:inkChg>
        <pc:inkChg chg="add del">
          <ac:chgData name="Leo Grant Berman" userId="57c7235f-d472-4c32-9fb8-b6015292f5a3" providerId="ADAL" clId="{5136DEFC-DE1A-4FC9-983A-84BDDF5593D4}" dt="2024-12-05T20:14:39.831" v="1528" actId="9405"/>
          <ac:inkMkLst>
            <pc:docMk/>
            <pc:sldMk cId="2285443892" sldId="355"/>
            <ac:inkMk id="32" creationId="{99492407-27E4-5235-7AE0-F948496DC2E0}"/>
          </ac:inkMkLst>
        </pc:inkChg>
        <pc:inkChg chg="add del">
          <ac:chgData name="Leo Grant Berman" userId="57c7235f-d472-4c32-9fb8-b6015292f5a3" providerId="ADAL" clId="{5136DEFC-DE1A-4FC9-983A-84BDDF5593D4}" dt="2024-12-05T20:14:41.331" v="1530" actId="9405"/>
          <ac:inkMkLst>
            <pc:docMk/>
            <pc:sldMk cId="2285443892" sldId="355"/>
            <ac:inkMk id="33" creationId="{017541CA-D3AF-D9BD-2C11-FEB7EB6E7DD2}"/>
          </ac:inkMkLst>
        </pc:inkChg>
        <pc:inkChg chg="add del">
          <ac:chgData name="Leo Grant Berman" userId="57c7235f-d472-4c32-9fb8-b6015292f5a3" providerId="ADAL" clId="{5136DEFC-DE1A-4FC9-983A-84BDDF5593D4}" dt="2024-12-05T20:14:45.362" v="1532" actId="9405"/>
          <ac:inkMkLst>
            <pc:docMk/>
            <pc:sldMk cId="2285443892" sldId="355"/>
            <ac:inkMk id="34" creationId="{205968CC-C0E4-0479-324D-B71249C21EB9}"/>
          </ac:inkMkLst>
        </pc:inkChg>
        <pc:inkChg chg="add del">
          <ac:chgData name="Leo Grant Berman" userId="57c7235f-d472-4c32-9fb8-b6015292f5a3" providerId="ADAL" clId="{5136DEFC-DE1A-4FC9-983A-84BDDF5593D4}" dt="2024-12-05T20:14:51.183" v="1534" actId="9405"/>
          <ac:inkMkLst>
            <pc:docMk/>
            <pc:sldMk cId="2285443892" sldId="355"/>
            <ac:inkMk id="35" creationId="{F84F3CDD-99B9-5FDF-9F14-40A8BFC71A74}"/>
          </ac:inkMkLst>
        </pc:inkChg>
        <pc:inkChg chg="add del">
          <ac:chgData name="Leo Grant Berman" userId="57c7235f-d472-4c32-9fb8-b6015292f5a3" providerId="ADAL" clId="{5136DEFC-DE1A-4FC9-983A-84BDDF5593D4}" dt="2024-12-05T20:14:54.615" v="1536" actId="9405"/>
          <ac:inkMkLst>
            <pc:docMk/>
            <pc:sldMk cId="2285443892" sldId="355"/>
            <ac:inkMk id="36" creationId="{1BA48ADE-276C-61DC-4830-EB13BE60AA61}"/>
          </ac:inkMkLst>
        </pc:inkChg>
        <pc:inkChg chg="add del">
          <ac:chgData name="Leo Grant Berman" userId="57c7235f-d472-4c32-9fb8-b6015292f5a3" providerId="ADAL" clId="{5136DEFC-DE1A-4FC9-983A-84BDDF5593D4}" dt="2024-12-05T20:14:56.653" v="1538" actId="9405"/>
          <ac:inkMkLst>
            <pc:docMk/>
            <pc:sldMk cId="2285443892" sldId="355"/>
            <ac:inkMk id="37" creationId="{9E48D7C5-D99F-0727-6987-1790304593F5}"/>
          </ac:inkMkLst>
        </pc:inkChg>
        <pc:inkChg chg="add del">
          <ac:chgData name="Leo Grant Berman" userId="57c7235f-d472-4c32-9fb8-b6015292f5a3" providerId="ADAL" clId="{5136DEFC-DE1A-4FC9-983A-84BDDF5593D4}" dt="2024-12-05T20:14:59.865" v="1540" actId="9405"/>
          <ac:inkMkLst>
            <pc:docMk/>
            <pc:sldMk cId="2285443892" sldId="355"/>
            <ac:inkMk id="38" creationId="{9E5F3A55-11E6-446A-A683-D3583FB22973}"/>
          </ac:inkMkLst>
        </pc:inkChg>
        <pc:inkChg chg="add del">
          <ac:chgData name="Leo Grant Berman" userId="57c7235f-d472-4c32-9fb8-b6015292f5a3" providerId="ADAL" clId="{5136DEFC-DE1A-4FC9-983A-84BDDF5593D4}" dt="2024-12-05T20:15:03.200" v="1542" actId="9405"/>
          <ac:inkMkLst>
            <pc:docMk/>
            <pc:sldMk cId="2285443892" sldId="355"/>
            <ac:inkMk id="39" creationId="{8AF5410C-63BE-BE57-C314-471211244398}"/>
          </ac:inkMkLst>
        </pc:inkChg>
      </pc:sldChg>
      <pc:sldChg chg="addSp delSp modSp add del mod modTransition delAnim modAnim">
        <pc:chgData name="Leo Grant Berman" userId="57c7235f-d472-4c32-9fb8-b6015292f5a3" providerId="ADAL" clId="{5136DEFC-DE1A-4FC9-983A-84BDDF5593D4}" dt="2024-12-05T22:25:34.600" v="2197"/>
        <pc:sldMkLst>
          <pc:docMk/>
          <pc:sldMk cId="86578716" sldId="356"/>
        </pc:sldMkLst>
        <pc:spChg chg="del mod">
          <ac:chgData name="Leo Grant Berman" userId="57c7235f-d472-4c32-9fb8-b6015292f5a3" providerId="ADAL" clId="{5136DEFC-DE1A-4FC9-983A-84BDDF5593D4}" dt="2024-12-05T17:58:30.767" v="520" actId="478"/>
          <ac:spMkLst>
            <pc:docMk/>
            <pc:sldMk cId="86578716" sldId="356"/>
            <ac:spMk id="2" creationId="{9D6184C7-FBC8-EFF5-C8CF-B3C53D6C05D0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86578716" sldId="356"/>
            <ac:spMk id="11" creationId="{A0C7BBC3-EC25-E7A0-780D-B6EFFAC717CE}"/>
          </ac:spMkLst>
        </pc:spChg>
        <pc:spChg chg="del mod topLvl">
          <ac:chgData name="Leo Grant Berman" userId="57c7235f-d472-4c32-9fb8-b6015292f5a3" providerId="ADAL" clId="{5136DEFC-DE1A-4FC9-983A-84BDDF5593D4}" dt="2024-12-05T18:44:26.898" v="919" actId="478"/>
          <ac:spMkLst>
            <pc:docMk/>
            <pc:sldMk cId="86578716" sldId="356"/>
            <ac:spMk id="12" creationId="{093132F9-116B-873A-5247-955C4D3C6160}"/>
          </ac:spMkLst>
        </pc:spChg>
        <pc:spChg chg="del mod topLvl">
          <ac:chgData name="Leo Grant Berman" userId="57c7235f-d472-4c32-9fb8-b6015292f5a3" providerId="ADAL" clId="{5136DEFC-DE1A-4FC9-983A-84BDDF5593D4}" dt="2024-12-05T18:44:26.898" v="919" actId="478"/>
          <ac:spMkLst>
            <pc:docMk/>
            <pc:sldMk cId="86578716" sldId="356"/>
            <ac:spMk id="18" creationId="{4DF30459-099B-BD77-DDFE-5799ECA5DB71}"/>
          </ac:spMkLst>
        </pc:spChg>
        <pc:spChg chg="mod topLvl">
          <ac:chgData name="Leo Grant Berman" userId="57c7235f-d472-4c32-9fb8-b6015292f5a3" providerId="ADAL" clId="{5136DEFC-DE1A-4FC9-983A-84BDDF5593D4}" dt="2024-12-05T22:25:34.600" v="2197"/>
          <ac:spMkLst>
            <pc:docMk/>
            <pc:sldMk cId="86578716" sldId="356"/>
            <ac:spMk id="19" creationId="{9C4ED60A-E497-CB6B-8B84-DDCC3D736758}"/>
          </ac:spMkLst>
        </pc:spChg>
        <pc:spChg chg="mod topLvl">
          <ac:chgData name="Leo Grant Berman" userId="57c7235f-d472-4c32-9fb8-b6015292f5a3" providerId="ADAL" clId="{5136DEFC-DE1A-4FC9-983A-84BDDF5593D4}" dt="2024-12-05T22:25:34.600" v="2197"/>
          <ac:spMkLst>
            <pc:docMk/>
            <pc:sldMk cId="86578716" sldId="356"/>
            <ac:spMk id="20" creationId="{34C6FA0A-3149-0AE3-5379-B574463E29E7}"/>
          </ac:spMkLst>
        </pc:spChg>
        <pc:spChg chg="del mod topLvl">
          <ac:chgData name="Leo Grant Berman" userId="57c7235f-d472-4c32-9fb8-b6015292f5a3" providerId="ADAL" clId="{5136DEFC-DE1A-4FC9-983A-84BDDF5593D4}" dt="2024-12-05T18:44:26.898" v="919" actId="478"/>
          <ac:spMkLst>
            <pc:docMk/>
            <pc:sldMk cId="86578716" sldId="356"/>
            <ac:spMk id="21" creationId="{5A7F882E-E4B2-8292-1E17-7B02D71930FB}"/>
          </ac:spMkLst>
        </pc:spChg>
        <pc:spChg chg="del mod topLvl">
          <ac:chgData name="Leo Grant Berman" userId="57c7235f-d472-4c32-9fb8-b6015292f5a3" providerId="ADAL" clId="{5136DEFC-DE1A-4FC9-983A-84BDDF5593D4}" dt="2024-12-05T18:44:26.898" v="919" actId="478"/>
          <ac:spMkLst>
            <pc:docMk/>
            <pc:sldMk cId="86578716" sldId="356"/>
            <ac:spMk id="22" creationId="{B4F68295-DC8A-B200-406C-1D04A7F4BA2A}"/>
          </ac:spMkLst>
        </pc:spChg>
        <pc:spChg chg="del mod topLvl">
          <ac:chgData name="Leo Grant Berman" userId="57c7235f-d472-4c32-9fb8-b6015292f5a3" providerId="ADAL" clId="{5136DEFC-DE1A-4FC9-983A-84BDDF5593D4}" dt="2024-12-05T18:44:26.898" v="919" actId="478"/>
          <ac:spMkLst>
            <pc:docMk/>
            <pc:sldMk cId="86578716" sldId="356"/>
            <ac:spMk id="24" creationId="{D7808698-0686-15A3-57F1-FD1A58CE0B7D}"/>
          </ac:spMkLst>
        </pc:spChg>
        <pc:spChg chg="mod topLvl">
          <ac:chgData name="Leo Grant Berman" userId="57c7235f-d472-4c32-9fb8-b6015292f5a3" providerId="ADAL" clId="{5136DEFC-DE1A-4FC9-983A-84BDDF5593D4}" dt="2024-12-05T22:25:34.600" v="2197"/>
          <ac:spMkLst>
            <pc:docMk/>
            <pc:sldMk cId="86578716" sldId="356"/>
            <ac:spMk id="25" creationId="{438B761E-AF1C-DF75-B694-8C18B5F8BE08}"/>
          </ac:spMkLst>
        </pc:spChg>
        <pc:spChg chg="mod topLvl">
          <ac:chgData name="Leo Grant Berman" userId="57c7235f-d472-4c32-9fb8-b6015292f5a3" providerId="ADAL" clId="{5136DEFC-DE1A-4FC9-983A-84BDDF5593D4}" dt="2024-12-05T22:25:34.600" v="2197"/>
          <ac:spMkLst>
            <pc:docMk/>
            <pc:sldMk cId="86578716" sldId="356"/>
            <ac:spMk id="26" creationId="{80497D4B-3FCA-4C45-DF8C-05E75DA8A450}"/>
          </ac:spMkLst>
        </pc:spChg>
        <pc:spChg chg="del mod topLvl">
          <ac:chgData name="Leo Grant Berman" userId="57c7235f-d472-4c32-9fb8-b6015292f5a3" providerId="ADAL" clId="{5136DEFC-DE1A-4FC9-983A-84BDDF5593D4}" dt="2024-12-05T18:44:26.898" v="919" actId="478"/>
          <ac:spMkLst>
            <pc:docMk/>
            <pc:sldMk cId="86578716" sldId="356"/>
            <ac:spMk id="27" creationId="{3D034BD4-9668-1F7B-7203-37ACE5CF78EE}"/>
          </ac:spMkLst>
        </pc:spChg>
        <pc:spChg chg="del mod topLvl">
          <ac:chgData name="Leo Grant Berman" userId="57c7235f-d472-4c32-9fb8-b6015292f5a3" providerId="ADAL" clId="{5136DEFC-DE1A-4FC9-983A-84BDDF5593D4}" dt="2024-12-05T18:44:26.898" v="919" actId="478"/>
          <ac:spMkLst>
            <pc:docMk/>
            <pc:sldMk cId="86578716" sldId="356"/>
            <ac:spMk id="28" creationId="{FEE616F8-B50F-43A9-511A-CD0CE97E06F2}"/>
          </ac:spMkLst>
        </pc:spChg>
        <pc:spChg chg="del mod topLvl">
          <ac:chgData name="Leo Grant Berman" userId="57c7235f-d472-4c32-9fb8-b6015292f5a3" providerId="ADAL" clId="{5136DEFC-DE1A-4FC9-983A-84BDDF5593D4}" dt="2024-12-05T18:44:26.898" v="919" actId="478"/>
          <ac:spMkLst>
            <pc:docMk/>
            <pc:sldMk cId="86578716" sldId="356"/>
            <ac:spMk id="29" creationId="{AADCFCAE-3314-9165-397D-6462B5FD306E}"/>
          </ac:spMkLst>
        </pc:spChg>
        <pc:spChg chg="del mod topLvl">
          <ac:chgData name="Leo Grant Berman" userId="57c7235f-d472-4c32-9fb8-b6015292f5a3" providerId="ADAL" clId="{5136DEFC-DE1A-4FC9-983A-84BDDF5593D4}" dt="2024-12-05T18:44:26.898" v="919" actId="478"/>
          <ac:spMkLst>
            <pc:docMk/>
            <pc:sldMk cId="86578716" sldId="356"/>
            <ac:spMk id="30" creationId="{C6CBC4B7-1D9F-EDD4-F48A-49726F780D80}"/>
          </ac:spMkLst>
        </pc:spChg>
        <pc:spChg chg="mod topLvl">
          <ac:chgData name="Leo Grant Berman" userId="57c7235f-d472-4c32-9fb8-b6015292f5a3" providerId="ADAL" clId="{5136DEFC-DE1A-4FC9-983A-84BDDF5593D4}" dt="2024-12-05T22:25:34.600" v="2197"/>
          <ac:spMkLst>
            <pc:docMk/>
            <pc:sldMk cId="86578716" sldId="356"/>
            <ac:spMk id="31" creationId="{9D6C0511-F683-8B1A-FFD3-0D62D0F99E5A}"/>
          </ac:spMkLst>
        </pc:spChg>
        <pc:spChg chg="del mod topLvl">
          <ac:chgData name="Leo Grant Berman" userId="57c7235f-d472-4c32-9fb8-b6015292f5a3" providerId="ADAL" clId="{5136DEFC-DE1A-4FC9-983A-84BDDF5593D4}" dt="2024-12-05T18:44:36.344" v="920" actId="478"/>
          <ac:spMkLst>
            <pc:docMk/>
            <pc:sldMk cId="86578716" sldId="356"/>
            <ac:spMk id="32" creationId="{A1A3E3AD-30D3-B1E6-C3AE-5C4BD5397B0A}"/>
          </ac:spMkLst>
        </pc:spChg>
        <pc:spChg chg="del mod topLvl">
          <ac:chgData name="Leo Grant Berman" userId="57c7235f-d472-4c32-9fb8-b6015292f5a3" providerId="ADAL" clId="{5136DEFC-DE1A-4FC9-983A-84BDDF5593D4}" dt="2024-12-05T18:44:26.898" v="919" actId="478"/>
          <ac:spMkLst>
            <pc:docMk/>
            <pc:sldMk cId="86578716" sldId="356"/>
            <ac:spMk id="33" creationId="{D573CB8F-CDB2-D9F6-F246-DF76F93E8771}"/>
          </ac:spMkLst>
        </pc:spChg>
        <pc:spChg chg="del mod topLvl">
          <ac:chgData name="Leo Grant Berman" userId="57c7235f-d472-4c32-9fb8-b6015292f5a3" providerId="ADAL" clId="{5136DEFC-DE1A-4FC9-983A-84BDDF5593D4}" dt="2024-12-05T18:44:26.898" v="919" actId="478"/>
          <ac:spMkLst>
            <pc:docMk/>
            <pc:sldMk cId="86578716" sldId="356"/>
            <ac:spMk id="34" creationId="{7F916BFF-38C9-ABFA-979D-DCA2F27F5F49}"/>
          </ac:spMkLst>
        </pc:spChg>
        <pc:spChg chg="del mod topLvl">
          <ac:chgData name="Leo Grant Berman" userId="57c7235f-d472-4c32-9fb8-b6015292f5a3" providerId="ADAL" clId="{5136DEFC-DE1A-4FC9-983A-84BDDF5593D4}" dt="2024-12-05T18:44:26.898" v="919" actId="478"/>
          <ac:spMkLst>
            <pc:docMk/>
            <pc:sldMk cId="86578716" sldId="356"/>
            <ac:spMk id="36" creationId="{650A47C6-620A-7CDF-4392-367CFCF7360E}"/>
          </ac:spMkLst>
        </pc:spChg>
        <pc:spChg chg="del mod topLvl">
          <ac:chgData name="Leo Grant Berman" userId="57c7235f-d472-4c32-9fb8-b6015292f5a3" providerId="ADAL" clId="{5136DEFC-DE1A-4FC9-983A-84BDDF5593D4}" dt="2024-12-05T18:44:26.898" v="919" actId="478"/>
          <ac:spMkLst>
            <pc:docMk/>
            <pc:sldMk cId="86578716" sldId="356"/>
            <ac:spMk id="37" creationId="{9E5CF5BF-F37E-3E08-5AAF-C7C455F8C435}"/>
          </ac:spMkLst>
        </pc:spChg>
        <pc:spChg chg="del mod topLvl">
          <ac:chgData name="Leo Grant Berman" userId="57c7235f-d472-4c32-9fb8-b6015292f5a3" providerId="ADAL" clId="{5136DEFC-DE1A-4FC9-983A-84BDDF5593D4}" dt="2024-12-05T18:44:36.344" v="920" actId="478"/>
          <ac:spMkLst>
            <pc:docMk/>
            <pc:sldMk cId="86578716" sldId="356"/>
            <ac:spMk id="38" creationId="{1ABE8B2A-5A62-B358-2F74-14E17DD9571E}"/>
          </ac:spMkLst>
        </pc:spChg>
        <pc:spChg chg="del mod topLvl">
          <ac:chgData name="Leo Grant Berman" userId="57c7235f-d472-4c32-9fb8-b6015292f5a3" providerId="ADAL" clId="{5136DEFC-DE1A-4FC9-983A-84BDDF5593D4}" dt="2024-12-05T18:44:36.344" v="920" actId="478"/>
          <ac:spMkLst>
            <pc:docMk/>
            <pc:sldMk cId="86578716" sldId="356"/>
            <ac:spMk id="39" creationId="{DF924CAB-2DD8-D0FF-3F55-6B0CF138CDEC}"/>
          </ac:spMkLst>
        </pc:spChg>
        <pc:spChg chg="del mod topLvl">
          <ac:chgData name="Leo Grant Berman" userId="57c7235f-d472-4c32-9fb8-b6015292f5a3" providerId="ADAL" clId="{5136DEFC-DE1A-4FC9-983A-84BDDF5593D4}" dt="2024-12-05T18:44:36.344" v="920" actId="478"/>
          <ac:spMkLst>
            <pc:docMk/>
            <pc:sldMk cId="86578716" sldId="356"/>
            <ac:spMk id="40" creationId="{EBB79999-F1A0-F4C6-A9FA-FE9EA9EA5514}"/>
          </ac:spMkLst>
        </pc:spChg>
        <pc:spChg chg="del mod topLvl">
          <ac:chgData name="Leo Grant Berman" userId="57c7235f-d472-4c32-9fb8-b6015292f5a3" providerId="ADAL" clId="{5136DEFC-DE1A-4FC9-983A-84BDDF5593D4}" dt="2024-12-05T18:44:36.344" v="920" actId="478"/>
          <ac:spMkLst>
            <pc:docMk/>
            <pc:sldMk cId="86578716" sldId="356"/>
            <ac:spMk id="41" creationId="{D91E30A7-84D6-FE77-F2DB-A9C77CF6AC7A}"/>
          </ac:spMkLst>
        </pc:spChg>
        <pc:spChg chg="del mod topLvl">
          <ac:chgData name="Leo Grant Berman" userId="57c7235f-d472-4c32-9fb8-b6015292f5a3" providerId="ADAL" clId="{5136DEFC-DE1A-4FC9-983A-84BDDF5593D4}" dt="2024-12-05T18:44:36.344" v="920" actId="478"/>
          <ac:spMkLst>
            <pc:docMk/>
            <pc:sldMk cId="86578716" sldId="356"/>
            <ac:spMk id="42" creationId="{C47B09F4-9611-0C15-154F-9919DC7C7F36}"/>
          </ac:spMkLst>
        </pc:spChg>
        <pc:spChg chg="del mod topLvl">
          <ac:chgData name="Leo Grant Berman" userId="57c7235f-d472-4c32-9fb8-b6015292f5a3" providerId="ADAL" clId="{5136DEFC-DE1A-4FC9-983A-84BDDF5593D4}" dt="2024-12-05T18:44:36.344" v="920" actId="478"/>
          <ac:spMkLst>
            <pc:docMk/>
            <pc:sldMk cId="86578716" sldId="356"/>
            <ac:spMk id="43" creationId="{5330E302-5219-FBB6-29F0-8014152628A2}"/>
          </ac:spMkLst>
        </pc:spChg>
        <pc:spChg chg="del mod topLvl">
          <ac:chgData name="Leo Grant Berman" userId="57c7235f-d472-4c32-9fb8-b6015292f5a3" providerId="ADAL" clId="{5136DEFC-DE1A-4FC9-983A-84BDDF5593D4}" dt="2024-12-05T18:44:26.898" v="919" actId="478"/>
          <ac:spMkLst>
            <pc:docMk/>
            <pc:sldMk cId="86578716" sldId="356"/>
            <ac:spMk id="44" creationId="{7F415966-8998-FBE1-EC65-5D271E821138}"/>
          </ac:spMkLst>
        </pc:spChg>
        <pc:spChg chg="del mod topLvl">
          <ac:chgData name="Leo Grant Berman" userId="57c7235f-d472-4c32-9fb8-b6015292f5a3" providerId="ADAL" clId="{5136DEFC-DE1A-4FC9-983A-84BDDF5593D4}" dt="2024-12-05T18:44:26.898" v="919" actId="478"/>
          <ac:spMkLst>
            <pc:docMk/>
            <pc:sldMk cId="86578716" sldId="356"/>
            <ac:spMk id="45" creationId="{EAA18C00-0FF5-D1C0-73FA-394A1ADDB650}"/>
          </ac:spMkLst>
        </pc:spChg>
        <pc:spChg chg="del mod topLvl">
          <ac:chgData name="Leo Grant Berman" userId="57c7235f-d472-4c32-9fb8-b6015292f5a3" providerId="ADAL" clId="{5136DEFC-DE1A-4FC9-983A-84BDDF5593D4}" dt="2024-12-05T18:44:36.344" v="920" actId="478"/>
          <ac:spMkLst>
            <pc:docMk/>
            <pc:sldMk cId="86578716" sldId="356"/>
            <ac:spMk id="46" creationId="{C426E37E-00CE-696E-0240-BB773E872F41}"/>
          </ac:spMkLst>
        </pc:spChg>
        <pc:spChg chg="del mod topLvl">
          <ac:chgData name="Leo Grant Berman" userId="57c7235f-d472-4c32-9fb8-b6015292f5a3" providerId="ADAL" clId="{5136DEFC-DE1A-4FC9-983A-84BDDF5593D4}" dt="2024-12-05T18:44:36.344" v="920" actId="478"/>
          <ac:spMkLst>
            <pc:docMk/>
            <pc:sldMk cId="86578716" sldId="356"/>
            <ac:spMk id="47" creationId="{2ECDEBEF-7B63-9DF3-7199-81E8994B62E8}"/>
          </ac:spMkLst>
        </pc:spChg>
        <pc:spChg chg="del mod topLvl">
          <ac:chgData name="Leo Grant Berman" userId="57c7235f-d472-4c32-9fb8-b6015292f5a3" providerId="ADAL" clId="{5136DEFC-DE1A-4FC9-983A-84BDDF5593D4}" dt="2024-12-05T18:44:36.344" v="920" actId="478"/>
          <ac:spMkLst>
            <pc:docMk/>
            <pc:sldMk cId="86578716" sldId="356"/>
            <ac:spMk id="48" creationId="{B7F59122-7234-C9B7-11F6-BF62324829BE}"/>
          </ac:spMkLst>
        </pc:spChg>
        <pc:spChg chg="del mod topLvl">
          <ac:chgData name="Leo Grant Berman" userId="57c7235f-d472-4c32-9fb8-b6015292f5a3" providerId="ADAL" clId="{5136DEFC-DE1A-4FC9-983A-84BDDF5593D4}" dt="2024-12-05T18:44:36.344" v="920" actId="478"/>
          <ac:spMkLst>
            <pc:docMk/>
            <pc:sldMk cId="86578716" sldId="356"/>
            <ac:spMk id="49" creationId="{60B2BDC9-4924-854D-2BDB-D5E29EDC8E73}"/>
          </ac:spMkLst>
        </pc:spChg>
        <pc:spChg chg="del mod topLvl">
          <ac:chgData name="Leo Grant Berman" userId="57c7235f-d472-4c32-9fb8-b6015292f5a3" providerId="ADAL" clId="{5136DEFC-DE1A-4FC9-983A-84BDDF5593D4}" dt="2024-12-05T18:44:26.898" v="919" actId="478"/>
          <ac:spMkLst>
            <pc:docMk/>
            <pc:sldMk cId="86578716" sldId="356"/>
            <ac:spMk id="50" creationId="{ECE2CBDF-7FB5-BC25-F5E3-B32A565C5B7A}"/>
          </ac:spMkLst>
        </pc:spChg>
        <pc:spChg chg="del mod topLvl">
          <ac:chgData name="Leo Grant Berman" userId="57c7235f-d472-4c32-9fb8-b6015292f5a3" providerId="ADAL" clId="{5136DEFC-DE1A-4FC9-983A-84BDDF5593D4}" dt="2024-12-05T18:44:36.344" v="920" actId="478"/>
          <ac:spMkLst>
            <pc:docMk/>
            <pc:sldMk cId="86578716" sldId="356"/>
            <ac:spMk id="52" creationId="{0CF753D6-68D2-A4E5-C5A5-E9A3D15EE97A}"/>
          </ac:spMkLst>
        </pc:spChg>
        <pc:spChg chg="del mod topLvl">
          <ac:chgData name="Leo Grant Berman" userId="57c7235f-d472-4c32-9fb8-b6015292f5a3" providerId="ADAL" clId="{5136DEFC-DE1A-4FC9-983A-84BDDF5593D4}" dt="2024-12-05T18:44:43.184" v="921" actId="478"/>
          <ac:spMkLst>
            <pc:docMk/>
            <pc:sldMk cId="86578716" sldId="356"/>
            <ac:spMk id="53" creationId="{C30D545D-CF68-DC9C-ED8B-2F469E5B011B}"/>
          </ac:spMkLst>
        </pc:spChg>
        <pc:spChg chg="del mod topLvl">
          <ac:chgData name="Leo Grant Berman" userId="57c7235f-d472-4c32-9fb8-b6015292f5a3" providerId="ADAL" clId="{5136DEFC-DE1A-4FC9-983A-84BDDF5593D4}" dt="2024-12-05T18:44:43.184" v="921" actId="478"/>
          <ac:spMkLst>
            <pc:docMk/>
            <pc:sldMk cId="86578716" sldId="356"/>
            <ac:spMk id="54" creationId="{75AF9501-1EBA-AA2B-BB61-1E9E66DED242}"/>
          </ac:spMkLst>
        </pc:spChg>
        <pc:spChg chg="del mod topLvl">
          <ac:chgData name="Leo Grant Berman" userId="57c7235f-d472-4c32-9fb8-b6015292f5a3" providerId="ADAL" clId="{5136DEFC-DE1A-4FC9-983A-84BDDF5593D4}" dt="2024-12-05T18:44:43.184" v="921" actId="478"/>
          <ac:spMkLst>
            <pc:docMk/>
            <pc:sldMk cId="86578716" sldId="356"/>
            <ac:spMk id="55" creationId="{062871DE-7566-0A10-03D1-E677BD6C5EF3}"/>
          </ac:spMkLst>
        </pc:spChg>
        <pc:spChg chg="del mod topLvl">
          <ac:chgData name="Leo Grant Berman" userId="57c7235f-d472-4c32-9fb8-b6015292f5a3" providerId="ADAL" clId="{5136DEFC-DE1A-4FC9-983A-84BDDF5593D4}" dt="2024-12-05T18:44:43.184" v="921" actId="478"/>
          <ac:spMkLst>
            <pc:docMk/>
            <pc:sldMk cId="86578716" sldId="356"/>
            <ac:spMk id="56" creationId="{2640E4F4-B484-5444-661B-38EDA17F9A18}"/>
          </ac:spMkLst>
        </pc:spChg>
        <pc:spChg chg="del mod topLvl">
          <ac:chgData name="Leo Grant Berman" userId="57c7235f-d472-4c32-9fb8-b6015292f5a3" providerId="ADAL" clId="{5136DEFC-DE1A-4FC9-983A-84BDDF5593D4}" dt="2024-12-05T18:44:36.344" v="920" actId="478"/>
          <ac:spMkLst>
            <pc:docMk/>
            <pc:sldMk cId="86578716" sldId="356"/>
            <ac:spMk id="57" creationId="{F5AE61C1-0F5D-968D-0E11-D37DF23DE410}"/>
          </ac:spMkLst>
        </pc:spChg>
        <pc:spChg chg="del mod topLvl">
          <ac:chgData name="Leo Grant Berman" userId="57c7235f-d472-4c32-9fb8-b6015292f5a3" providerId="ADAL" clId="{5136DEFC-DE1A-4FC9-983A-84BDDF5593D4}" dt="2024-12-05T18:44:43.184" v="921" actId="478"/>
          <ac:spMkLst>
            <pc:docMk/>
            <pc:sldMk cId="86578716" sldId="356"/>
            <ac:spMk id="58" creationId="{863E832A-79F9-ACC5-74EE-6BF4E132D5FF}"/>
          </ac:spMkLst>
        </pc:spChg>
        <pc:spChg chg="del mod topLvl">
          <ac:chgData name="Leo Grant Berman" userId="57c7235f-d472-4c32-9fb8-b6015292f5a3" providerId="ADAL" clId="{5136DEFC-DE1A-4FC9-983A-84BDDF5593D4}" dt="2024-12-05T18:44:43.184" v="921" actId="478"/>
          <ac:spMkLst>
            <pc:docMk/>
            <pc:sldMk cId="86578716" sldId="356"/>
            <ac:spMk id="59" creationId="{1EAC4C93-77A2-94AA-B77F-D756F0A0732B}"/>
          </ac:spMkLst>
        </pc:spChg>
        <pc:spChg chg="del mod topLvl">
          <ac:chgData name="Leo Grant Berman" userId="57c7235f-d472-4c32-9fb8-b6015292f5a3" providerId="ADAL" clId="{5136DEFC-DE1A-4FC9-983A-84BDDF5593D4}" dt="2024-12-05T18:44:36.344" v="920" actId="478"/>
          <ac:spMkLst>
            <pc:docMk/>
            <pc:sldMk cId="86578716" sldId="356"/>
            <ac:spMk id="60" creationId="{21F37B99-33C0-2FEF-E0CC-E82E937B36DF}"/>
          </ac:spMkLst>
        </pc:spChg>
        <pc:spChg chg="del mod topLvl">
          <ac:chgData name="Leo Grant Berman" userId="57c7235f-d472-4c32-9fb8-b6015292f5a3" providerId="ADAL" clId="{5136DEFC-DE1A-4FC9-983A-84BDDF5593D4}" dt="2024-12-05T18:44:43.184" v="921" actId="478"/>
          <ac:spMkLst>
            <pc:docMk/>
            <pc:sldMk cId="86578716" sldId="356"/>
            <ac:spMk id="61" creationId="{132A30D6-27AF-24AE-8709-C946E8BC615E}"/>
          </ac:spMkLst>
        </pc:spChg>
        <pc:spChg chg="del mod topLvl">
          <ac:chgData name="Leo Grant Berman" userId="57c7235f-d472-4c32-9fb8-b6015292f5a3" providerId="ADAL" clId="{5136DEFC-DE1A-4FC9-983A-84BDDF5593D4}" dt="2024-12-05T18:44:36.344" v="920" actId="478"/>
          <ac:spMkLst>
            <pc:docMk/>
            <pc:sldMk cId="86578716" sldId="356"/>
            <ac:spMk id="62" creationId="{EC38D97F-CC9C-3E83-64B9-2EE1D3F127E5}"/>
          </ac:spMkLst>
        </pc:spChg>
        <pc:spChg chg="del mod topLvl">
          <ac:chgData name="Leo Grant Berman" userId="57c7235f-d472-4c32-9fb8-b6015292f5a3" providerId="ADAL" clId="{5136DEFC-DE1A-4FC9-983A-84BDDF5593D4}" dt="2024-12-05T18:44:43.184" v="921" actId="478"/>
          <ac:spMkLst>
            <pc:docMk/>
            <pc:sldMk cId="86578716" sldId="356"/>
            <ac:spMk id="63" creationId="{B4745005-ED66-2849-76BB-0F195E8DCAD1}"/>
          </ac:spMkLst>
        </pc:spChg>
        <pc:spChg chg="del mod topLvl">
          <ac:chgData name="Leo Grant Berman" userId="57c7235f-d472-4c32-9fb8-b6015292f5a3" providerId="ADAL" clId="{5136DEFC-DE1A-4FC9-983A-84BDDF5593D4}" dt="2024-12-05T18:44:43.184" v="921" actId="478"/>
          <ac:spMkLst>
            <pc:docMk/>
            <pc:sldMk cId="86578716" sldId="356"/>
            <ac:spMk id="64" creationId="{2DE46DD7-C033-DAB2-D061-BE278BA14D57}"/>
          </ac:spMkLst>
        </pc:spChg>
        <pc:spChg chg="del mod topLvl">
          <ac:chgData name="Leo Grant Berman" userId="57c7235f-d472-4c32-9fb8-b6015292f5a3" providerId="ADAL" clId="{5136DEFC-DE1A-4FC9-983A-84BDDF5593D4}" dt="2024-12-05T18:44:36.344" v="920" actId="478"/>
          <ac:spMkLst>
            <pc:docMk/>
            <pc:sldMk cId="86578716" sldId="356"/>
            <ac:spMk id="65" creationId="{03B3D555-5AB1-FB02-BF37-3E84B645E5E5}"/>
          </ac:spMkLst>
        </pc:spChg>
        <pc:spChg chg="del mod topLvl">
          <ac:chgData name="Leo Grant Berman" userId="57c7235f-d472-4c32-9fb8-b6015292f5a3" providerId="ADAL" clId="{5136DEFC-DE1A-4FC9-983A-84BDDF5593D4}" dt="2024-12-05T18:44:36.344" v="920" actId="478"/>
          <ac:spMkLst>
            <pc:docMk/>
            <pc:sldMk cId="86578716" sldId="356"/>
            <ac:spMk id="66" creationId="{27981207-4FFB-6934-6424-B4E2166C0046}"/>
          </ac:spMkLst>
        </pc:spChg>
        <pc:spChg chg="del mod topLvl">
          <ac:chgData name="Leo Grant Berman" userId="57c7235f-d472-4c32-9fb8-b6015292f5a3" providerId="ADAL" clId="{5136DEFC-DE1A-4FC9-983A-84BDDF5593D4}" dt="2024-12-05T18:44:43.184" v="921" actId="478"/>
          <ac:spMkLst>
            <pc:docMk/>
            <pc:sldMk cId="86578716" sldId="356"/>
            <ac:spMk id="67" creationId="{79DD8159-D660-218F-0A47-09DAB80560B1}"/>
          </ac:spMkLst>
        </pc:spChg>
        <pc:spChg chg="del mod topLvl">
          <ac:chgData name="Leo Grant Berman" userId="57c7235f-d472-4c32-9fb8-b6015292f5a3" providerId="ADAL" clId="{5136DEFC-DE1A-4FC9-983A-84BDDF5593D4}" dt="2024-12-05T18:44:43.184" v="921" actId="478"/>
          <ac:spMkLst>
            <pc:docMk/>
            <pc:sldMk cId="86578716" sldId="356"/>
            <ac:spMk id="68" creationId="{A29F3569-0D0B-C08E-6DC8-6B6EC82E2A54}"/>
          </ac:spMkLst>
        </pc:spChg>
        <pc:spChg chg="add del mod">
          <ac:chgData name="Leo Grant Berman" userId="57c7235f-d472-4c32-9fb8-b6015292f5a3" providerId="ADAL" clId="{5136DEFC-DE1A-4FC9-983A-84BDDF5593D4}" dt="2024-12-05T18:44:26.898" v="919" actId="478"/>
          <ac:spMkLst>
            <pc:docMk/>
            <pc:sldMk cId="86578716" sldId="356"/>
            <ac:spMk id="81" creationId="{081A022F-B572-7037-3318-4DB1484076A3}"/>
          </ac:spMkLst>
        </pc:spChg>
        <pc:spChg chg="add mod">
          <ac:chgData name="Leo Grant Berman" userId="57c7235f-d472-4c32-9fb8-b6015292f5a3" providerId="ADAL" clId="{5136DEFC-DE1A-4FC9-983A-84BDDF5593D4}" dt="2024-12-05T22:25:34.600" v="2197"/>
          <ac:spMkLst>
            <pc:docMk/>
            <pc:sldMk cId="86578716" sldId="356"/>
            <ac:spMk id="82" creationId="{22FD9335-27F6-EF49-9179-B8718F02E4F7}"/>
          </ac:spMkLst>
        </pc:spChg>
        <pc:spChg chg="add mod">
          <ac:chgData name="Leo Grant Berman" userId="57c7235f-d472-4c32-9fb8-b6015292f5a3" providerId="ADAL" clId="{5136DEFC-DE1A-4FC9-983A-84BDDF5593D4}" dt="2024-12-05T22:25:34.600" v="2197"/>
          <ac:spMkLst>
            <pc:docMk/>
            <pc:sldMk cId="86578716" sldId="356"/>
            <ac:spMk id="84" creationId="{B09481AE-0F06-9D20-7356-5EBD0F1D54B8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86578716" sldId="356"/>
            <ac:spMk id="87" creationId="{BE34C80C-6333-251A-D3B7-82E9A5476A38}"/>
          </ac:spMkLst>
        </pc:spChg>
        <pc:grpChg chg="add del mod">
          <ac:chgData name="Leo Grant Berman" userId="57c7235f-d472-4c32-9fb8-b6015292f5a3" providerId="ADAL" clId="{5136DEFC-DE1A-4FC9-983A-84BDDF5593D4}" dt="2024-12-05T18:19:40.045" v="855" actId="165"/>
          <ac:grpSpMkLst>
            <pc:docMk/>
            <pc:sldMk cId="86578716" sldId="356"/>
            <ac:grpSpMk id="83" creationId="{057B284F-3B44-9D2E-C3DF-1A9A02521F2E}"/>
          </ac:grpSpMkLst>
        </pc:grpChg>
        <pc:grpChg chg="add mod">
          <ac:chgData name="Leo Grant Berman" userId="57c7235f-d472-4c32-9fb8-b6015292f5a3" providerId="ADAL" clId="{5136DEFC-DE1A-4FC9-983A-84BDDF5593D4}" dt="2024-12-05T22:25:34.600" v="2197"/>
          <ac:grpSpMkLst>
            <pc:docMk/>
            <pc:sldMk cId="86578716" sldId="356"/>
            <ac:grpSpMk id="85" creationId="{15E6B80B-E0E5-11F4-97C2-5C2D4162E4E1}"/>
          </ac:grpSpMkLst>
        </pc:grpChg>
        <pc:picChg chg="mod topLvl">
          <ac:chgData name="Leo Grant Berman" userId="57c7235f-d472-4c32-9fb8-b6015292f5a3" providerId="ADAL" clId="{5136DEFC-DE1A-4FC9-983A-84BDDF5593D4}" dt="2024-12-05T22:25:34.600" v="2197"/>
          <ac:picMkLst>
            <pc:docMk/>
            <pc:sldMk cId="86578716" sldId="356"/>
            <ac:picMk id="23" creationId="{3215508D-1ECE-AA3D-CD52-7DE6C22E706C}"/>
          </ac:picMkLst>
        </pc:picChg>
        <pc:picChg chg="mod topLvl">
          <ac:chgData name="Leo Grant Berman" userId="57c7235f-d472-4c32-9fb8-b6015292f5a3" providerId="ADAL" clId="{5136DEFC-DE1A-4FC9-983A-84BDDF5593D4}" dt="2024-12-05T22:25:34.600" v="2197"/>
          <ac:picMkLst>
            <pc:docMk/>
            <pc:sldMk cId="86578716" sldId="356"/>
            <ac:picMk id="35" creationId="{713FA274-A560-8349-A06F-92D59DA754DC}"/>
          </ac:picMkLst>
        </pc:picChg>
        <pc:picChg chg="mod">
          <ac:chgData name="Leo Grant Berman" userId="57c7235f-d472-4c32-9fb8-b6015292f5a3" providerId="ADAL" clId="{5136DEFC-DE1A-4FC9-983A-84BDDF5593D4}" dt="2024-12-05T22:25:34.600" v="2197"/>
          <ac:picMkLst>
            <pc:docMk/>
            <pc:sldMk cId="86578716" sldId="356"/>
            <ac:picMk id="86" creationId="{03671DB0-57FC-9C95-543B-1650B12311B5}"/>
          </ac:picMkLst>
        </pc:picChg>
        <pc:cxnChg chg="mod topLvl">
          <ac:chgData name="Leo Grant Berman" userId="57c7235f-d472-4c32-9fb8-b6015292f5a3" providerId="ADAL" clId="{5136DEFC-DE1A-4FC9-983A-84BDDF5593D4}" dt="2024-12-05T22:25:34.600" v="2197"/>
          <ac:cxnSpMkLst>
            <pc:docMk/>
            <pc:sldMk cId="86578716" sldId="356"/>
            <ac:cxnSpMk id="3" creationId="{EDF1F158-4EBA-CC6B-7B00-725864ED2B8B}"/>
          </ac:cxnSpMkLst>
        </pc:cxnChg>
        <pc:cxnChg chg="mod topLvl">
          <ac:chgData name="Leo Grant Berman" userId="57c7235f-d472-4c32-9fb8-b6015292f5a3" providerId="ADAL" clId="{5136DEFC-DE1A-4FC9-983A-84BDDF5593D4}" dt="2024-12-05T22:25:34.600" v="2197"/>
          <ac:cxnSpMkLst>
            <pc:docMk/>
            <pc:sldMk cId="86578716" sldId="356"/>
            <ac:cxnSpMk id="4" creationId="{DD74C3E8-4280-872C-33B9-FC61BC7F3304}"/>
          </ac:cxnSpMkLst>
        </pc:cxnChg>
        <pc:cxnChg chg="mod topLvl">
          <ac:chgData name="Leo Grant Berman" userId="57c7235f-d472-4c32-9fb8-b6015292f5a3" providerId="ADAL" clId="{5136DEFC-DE1A-4FC9-983A-84BDDF5593D4}" dt="2024-12-05T22:25:34.600" v="2197"/>
          <ac:cxnSpMkLst>
            <pc:docMk/>
            <pc:sldMk cId="86578716" sldId="356"/>
            <ac:cxnSpMk id="5" creationId="{BB1081B4-4784-4D08-B013-30F7C7573342}"/>
          </ac:cxnSpMkLst>
        </pc:cxnChg>
        <pc:cxnChg chg="mod topLvl">
          <ac:chgData name="Leo Grant Berman" userId="57c7235f-d472-4c32-9fb8-b6015292f5a3" providerId="ADAL" clId="{5136DEFC-DE1A-4FC9-983A-84BDDF5593D4}" dt="2024-12-05T22:25:34.600" v="2197"/>
          <ac:cxnSpMkLst>
            <pc:docMk/>
            <pc:sldMk cId="86578716" sldId="356"/>
            <ac:cxnSpMk id="6" creationId="{ECB83640-4BE3-C0E6-F85B-94BFF08AC5D8}"/>
          </ac:cxnSpMkLst>
        </pc:cxnChg>
        <pc:cxnChg chg="mod topLvl">
          <ac:chgData name="Leo Grant Berman" userId="57c7235f-d472-4c32-9fb8-b6015292f5a3" providerId="ADAL" clId="{5136DEFC-DE1A-4FC9-983A-84BDDF5593D4}" dt="2024-12-05T22:25:34.600" v="2197"/>
          <ac:cxnSpMkLst>
            <pc:docMk/>
            <pc:sldMk cId="86578716" sldId="356"/>
            <ac:cxnSpMk id="7" creationId="{94E2BF3A-BAE0-6A71-0C14-1C959186C47B}"/>
          </ac:cxnSpMkLst>
        </pc:cxnChg>
        <pc:cxnChg chg="mod topLvl">
          <ac:chgData name="Leo Grant Berman" userId="57c7235f-d472-4c32-9fb8-b6015292f5a3" providerId="ADAL" clId="{5136DEFC-DE1A-4FC9-983A-84BDDF5593D4}" dt="2024-12-05T22:25:34.600" v="2197"/>
          <ac:cxnSpMkLst>
            <pc:docMk/>
            <pc:sldMk cId="86578716" sldId="356"/>
            <ac:cxnSpMk id="8" creationId="{81B3E0F0-C99C-4C7B-1FDD-1D15E2DDD9D7}"/>
          </ac:cxnSpMkLst>
        </pc:cxnChg>
        <pc:cxnChg chg="mod topLvl">
          <ac:chgData name="Leo Grant Berman" userId="57c7235f-d472-4c32-9fb8-b6015292f5a3" providerId="ADAL" clId="{5136DEFC-DE1A-4FC9-983A-84BDDF5593D4}" dt="2024-12-05T22:25:34.600" v="2197"/>
          <ac:cxnSpMkLst>
            <pc:docMk/>
            <pc:sldMk cId="86578716" sldId="356"/>
            <ac:cxnSpMk id="9" creationId="{E9B3674A-B889-D3D7-0FBA-A6B39C884AE8}"/>
          </ac:cxnSpMkLst>
        </pc:cxnChg>
        <pc:cxnChg chg="mod topLvl">
          <ac:chgData name="Leo Grant Berman" userId="57c7235f-d472-4c32-9fb8-b6015292f5a3" providerId="ADAL" clId="{5136DEFC-DE1A-4FC9-983A-84BDDF5593D4}" dt="2024-12-05T22:25:34.600" v="2197"/>
          <ac:cxnSpMkLst>
            <pc:docMk/>
            <pc:sldMk cId="86578716" sldId="356"/>
            <ac:cxnSpMk id="10" creationId="{8CDDAB5E-A100-93C0-3686-4AAC6EBEA7BB}"/>
          </ac:cxnSpMkLst>
        </pc:cxnChg>
        <pc:cxnChg chg="mod topLvl">
          <ac:chgData name="Leo Grant Berman" userId="57c7235f-d472-4c32-9fb8-b6015292f5a3" providerId="ADAL" clId="{5136DEFC-DE1A-4FC9-983A-84BDDF5593D4}" dt="2024-12-05T22:25:34.600" v="2197"/>
          <ac:cxnSpMkLst>
            <pc:docMk/>
            <pc:sldMk cId="86578716" sldId="356"/>
            <ac:cxnSpMk id="13" creationId="{5D43099A-E711-183A-04EC-41F2BC1E0A3F}"/>
          </ac:cxnSpMkLst>
        </pc:cxnChg>
        <pc:cxnChg chg="mod topLvl">
          <ac:chgData name="Leo Grant Berman" userId="57c7235f-d472-4c32-9fb8-b6015292f5a3" providerId="ADAL" clId="{5136DEFC-DE1A-4FC9-983A-84BDDF5593D4}" dt="2024-12-05T22:25:34.600" v="2197"/>
          <ac:cxnSpMkLst>
            <pc:docMk/>
            <pc:sldMk cId="86578716" sldId="356"/>
            <ac:cxnSpMk id="14" creationId="{6ED59A84-E0EF-E3FB-406C-BB659DF4CF76}"/>
          </ac:cxnSpMkLst>
        </pc:cxnChg>
        <pc:cxnChg chg="mod topLvl">
          <ac:chgData name="Leo Grant Berman" userId="57c7235f-d472-4c32-9fb8-b6015292f5a3" providerId="ADAL" clId="{5136DEFC-DE1A-4FC9-983A-84BDDF5593D4}" dt="2024-12-05T22:25:34.600" v="2197"/>
          <ac:cxnSpMkLst>
            <pc:docMk/>
            <pc:sldMk cId="86578716" sldId="356"/>
            <ac:cxnSpMk id="15" creationId="{666E6F1C-2A8F-B787-DC94-A8EFA938E8A7}"/>
          </ac:cxnSpMkLst>
        </pc:cxnChg>
        <pc:cxnChg chg="mod topLvl">
          <ac:chgData name="Leo Grant Berman" userId="57c7235f-d472-4c32-9fb8-b6015292f5a3" providerId="ADAL" clId="{5136DEFC-DE1A-4FC9-983A-84BDDF5593D4}" dt="2024-12-05T22:25:34.600" v="2197"/>
          <ac:cxnSpMkLst>
            <pc:docMk/>
            <pc:sldMk cId="86578716" sldId="356"/>
            <ac:cxnSpMk id="16" creationId="{2796EFC7-40BA-EF3C-7BA3-ECD662096C23}"/>
          </ac:cxnSpMkLst>
        </pc:cxnChg>
        <pc:cxnChg chg="mod topLvl">
          <ac:chgData name="Leo Grant Berman" userId="57c7235f-d472-4c32-9fb8-b6015292f5a3" providerId="ADAL" clId="{5136DEFC-DE1A-4FC9-983A-84BDDF5593D4}" dt="2024-12-05T22:25:34.600" v="2197"/>
          <ac:cxnSpMkLst>
            <pc:docMk/>
            <pc:sldMk cId="86578716" sldId="356"/>
            <ac:cxnSpMk id="17" creationId="{887A1D19-7B0F-45F9-0721-3F2A7AFABEAD}"/>
          </ac:cxnSpMkLst>
        </pc:cxnChg>
      </pc:sldChg>
      <pc:sldChg chg="addSp delSp modSp add mod modTransition">
        <pc:chgData name="Leo Grant Berman" userId="57c7235f-d472-4c32-9fb8-b6015292f5a3" providerId="ADAL" clId="{5136DEFC-DE1A-4FC9-983A-84BDDF5593D4}" dt="2024-12-05T22:25:34.600" v="2197"/>
        <pc:sldMkLst>
          <pc:docMk/>
          <pc:sldMk cId="2190049102" sldId="357"/>
        </pc:sldMkLst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190049102" sldId="357"/>
            <ac:spMk id="2" creationId="{78258B81-10BD-EC87-8C13-2FB54096C9D1}"/>
          </ac:spMkLst>
        </pc:spChg>
        <pc:spChg chg="mod">
          <ac:chgData name="Leo Grant Berman" userId="57c7235f-d472-4c32-9fb8-b6015292f5a3" providerId="ADAL" clId="{5136DEFC-DE1A-4FC9-983A-84BDDF5593D4}" dt="2024-12-05T21:38:54.511" v="2011"/>
          <ac:spMkLst>
            <pc:docMk/>
            <pc:sldMk cId="2190049102" sldId="357"/>
            <ac:spMk id="6" creationId="{6714892E-7DD2-D403-5235-5EFE89AC711D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190049102" sldId="357"/>
            <ac:spMk id="9" creationId="{735B350E-1097-BDE2-80D1-8D52CDA49F4D}"/>
          </ac:spMkLst>
        </pc:spChg>
        <pc:grpChg chg="add mod">
          <ac:chgData name="Leo Grant Berman" userId="57c7235f-d472-4c32-9fb8-b6015292f5a3" providerId="ADAL" clId="{5136DEFC-DE1A-4FC9-983A-84BDDF5593D4}" dt="2024-12-05T21:38:59.885" v="2015" actId="1076"/>
          <ac:grpSpMkLst>
            <pc:docMk/>
            <pc:sldMk cId="2190049102" sldId="357"/>
            <ac:grpSpMk id="4" creationId="{1F181549-519A-CAB6-7D25-CB1D23DF5D48}"/>
          </ac:grpSpMkLst>
        </pc:grpChg>
        <pc:grpChg chg="add mod">
          <ac:chgData name="Leo Grant Berman" userId="57c7235f-d472-4c32-9fb8-b6015292f5a3" providerId="ADAL" clId="{5136DEFC-DE1A-4FC9-983A-84BDDF5593D4}" dt="2024-12-05T22:25:34.600" v="2197"/>
          <ac:grpSpMkLst>
            <pc:docMk/>
            <pc:sldMk cId="2190049102" sldId="357"/>
            <ac:grpSpMk id="7" creationId="{6A2CFA00-F34B-13A3-2D1B-BC9756BA83E9}"/>
          </ac:grpSpMkLst>
        </pc:grp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2190049102" sldId="357"/>
            <ac:graphicFrameMk id="26" creationId="{688B7351-EDAA-4EB5-1FC4-626189249032}"/>
          </ac:graphicFrameMkLst>
        </pc:graphicFrameChg>
        <pc:picChg chg="add del mod">
          <ac:chgData name="Leo Grant Berman" userId="57c7235f-d472-4c32-9fb8-b6015292f5a3" providerId="ADAL" clId="{5136DEFC-DE1A-4FC9-983A-84BDDF5593D4}" dt="2024-12-05T21:39:16.151" v="2021" actId="478"/>
          <ac:picMkLst>
            <pc:docMk/>
            <pc:sldMk cId="2190049102" sldId="357"/>
            <ac:picMk id="3" creationId="{E3E7DD0A-E6C4-E556-5970-CF0E697CD832}"/>
          </ac:picMkLst>
        </pc:picChg>
        <pc:picChg chg="mod">
          <ac:chgData name="Leo Grant Berman" userId="57c7235f-d472-4c32-9fb8-b6015292f5a3" providerId="ADAL" clId="{5136DEFC-DE1A-4FC9-983A-84BDDF5593D4}" dt="2024-12-05T21:38:54.511" v="2011"/>
          <ac:picMkLst>
            <pc:docMk/>
            <pc:sldMk cId="2190049102" sldId="357"/>
            <ac:picMk id="5" creationId="{7EBA8610-ACFA-5290-1934-BEE8DAF04DF1}"/>
          </ac:picMkLst>
        </pc:picChg>
        <pc:picChg chg="mod">
          <ac:chgData name="Leo Grant Berman" userId="57c7235f-d472-4c32-9fb8-b6015292f5a3" providerId="ADAL" clId="{5136DEFC-DE1A-4FC9-983A-84BDDF5593D4}" dt="2024-12-05T22:25:34.600" v="2197"/>
          <ac:picMkLst>
            <pc:docMk/>
            <pc:sldMk cId="2190049102" sldId="357"/>
            <ac:picMk id="8" creationId="{1FB5E2EE-4F20-EF64-2CD1-D1FAB006DC66}"/>
          </ac:picMkLst>
        </pc:picChg>
      </pc:sldChg>
      <pc:sldChg chg="addSp delSp modSp add mod modTransition modAnim">
        <pc:chgData name="Leo Grant Berman" userId="57c7235f-d472-4c32-9fb8-b6015292f5a3" providerId="ADAL" clId="{5136DEFC-DE1A-4FC9-983A-84BDDF5593D4}" dt="2024-12-05T22:25:34.600" v="2197"/>
        <pc:sldMkLst>
          <pc:docMk/>
          <pc:sldMk cId="1651185281" sldId="358"/>
        </pc:sldMkLst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651185281" sldId="358"/>
            <ac:spMk id="2" creationId="{D1B3A3AD-367A-B59E-9E1F-C7D631D33AED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651185281" sldId="358"/>
            <ac:spMk id="11" creationId="{5B84F391-70CE-75AB-A233-31FA70357591}"/>
          </ac:spMkLst>
        </pc:spChg>
        <pc:grpChg chg="add mod">
          <ac:chgData name="Leo Grant Berman" userId="57c7235f-d472-4c32-9fb8-b6015292f5a3" providerId="ADAL" clId="{5136DEFC-DE1A-4FC9-983A-84BDDF5593D4}" dt="2024-12-05T22:25:34.600" v="2197"/>
          <ac:grpSpMkLst>
            <pc:docMk/>
            <pc:sldMk cId="1651185281" sldId="358"/>
            <ac:grpSpMk id="4" creationId="{F7D43276-B847-816A-88EC-FAB9A3A18505}"/>
          </ac:grpSpMkLst>
        </pc:grp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1651185281" sldId="358"/>
            <ac:graphicFrameMk id="5" creationId="{AD732D29-B2FD-25AA-DE14-ACC20F9BBE7B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1651185281" sldId="358"/>
            <ac:graphicFrameMk id="6" creationId="{9DAEA731-752A-CEFB-F872-A07C3BA15230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1651185281" sldId="358"/>
            <ac:graphicFrameMk id="7" creationId="{CB8955B5-1564-0B6A-1CD0-511B4CDC4A0F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1651185281" sldId="358"/>
            <ac:graphicFrameMk id="9" creationId="{9C7821AC-B793-A9A3-757D-9C74DAA87A9E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1651185281" sldId="358"/>
            <ac:graphicFrameMk id="10" creationId="{ADDF17D5-17B4-5969-F21C-EC00E816D98D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1651185281" sldId="358"/>
            <ac:graphicFrameMk id="13" creationId="{1B7B627C-72DB-F679-418E-0187439923B0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1651185281" sldId="358"/>
            <ac:graphicFrameMk id="14" creationId="{208E75A8-4E1E-174A-7B79-1842B03847D4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1651185281" sldId="358"/>
            <ac:graphicFrameMk id="15" creationId="{14FA6027-8A02-8B13-3A4B-614AE6F44916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1651185281" sldId="358"/>
            <ac:graphicFrameMk id="16" creationId="{D7CA0153-0D11-B99F-F04E-2D1234767F81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1651185281" sldId="358"/>
            <ac:graphicFrameMk id="17" creationId="{880501F6-40C7-814F-C953-1AA91035C83A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1651185281" sldId="358"/>
            <ac:graphicFrameMk id="18" creationId="{789D0DC1-2F7D-597B-522E-744B21A8BD84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1651185281" sldId="358"/>
            <ac:graphicFrameMk id="19" creationId="{8962954E-D69D-9A6F-F49F-9C03BA9B6DE4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1651185281" sldId="358"/>
            <ac:graphicFrameMk id="20" creationId="{4873527F-5F68-1C66-797F-B2EA0AFD3CCA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1651185281" sldId="358"/>
            <ac:graphicFrameMk id="26" creationId="{13BF84C3-6BA1-63F2-47C7-BA32BDDCEBF9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1651185281" sldId="358"/>
            <ac:graphicFrameMk id="27" creationId="{A1AD16E7-56DF-5E32-D63F-7C21E623CF6D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1651185281" sldId="358"/>
            <ac:graphicFrameMk id="28" creationId="{A0515388-B1F7-FC8F-231E-4501BB3CA116}"/>
          </ac:graphicFrameMkLst>
        </pc:graphicFrameChg>
        <pc:picChg chg="add del mod">
          <ac:chgData name="Leo Grant Berman" userId="57c7235f-d472-4c32-9fb8-b6015292f5a3" providerId="ADAL" clId="{5136DEFC-DE1A-4FC9-983A-84BDDF5593D4}" dt="2024-12-05T21:39:13.322" v="2020" actId="478"/>
          <ac:picMkLst>
            <pc:docMk/>
            <pc:sldMk cId="1651185281" sldId="358"/>
            <ac:picMk id="3" creationId="{23342595-C27C-1B82-519C-6D2F2296E157}"/>
          </ac:picMkLst>
        </pc:picChg>
        <pc:picChg chg="mod">
          <ac:chgData name="Leo Grant Berman" userId="57c7235f-d472-4c32-9fb8-b6015292f5a3" providerId="ADAL" clId="{5136DEFC-DE1A-4FC9-983A-84BDDF5593D4}" dt="2024-12-05T22:25:34.600" v="2197"/>
          <ac:picMkLst>
            <pc:docMk/>
            <pc:sldMk cId="1651185281" sldId="358"/>
            <ac:picMk id="8" creationId="{E895565D-84F8-FACA-E859-FB2392C00601}"/>
          </ac:picMkLst>
        </pc:picChg>
      </pc:sldChg>
      <pc:sldChg chg="addSp delSp modSp add mod modTransition modAnim">
        <pc:chgData name="Leo Grant Berman" userId="57c7235f-d472-4c32-9fb8-b6015292f5a3" providerId="ADAL" clId="{5136DEFC-DE1A-4FC9-983A-84BDDF5593D4}" dt="2024-12-05T22:25:34.600" v="2197"/>
        <pc:sldMkLst>
          <pc:docMk/>
          <pc:sldMk cId="2911717888" sldId="361"/>
        </pc:sldMkLst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911717888" sldId="361"/>
            <ac:spMk id="2" creationId="{E360343D-5EBF-DEDD-3408-FC47FF6185FF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911717888" sldId="361"/>
            <ac:spMk id="6" creationId="{D7A148BE-2857-816C-3A5F-225D8431DB8A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911717888" sldId="361"/>
            <ac:spMk id="37" creationId="{C7859568-A800-1E8E-66D1-907D4B69EFCA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911717888" sldId="361"/>
            <ac:spMk id="38" creationId="{7B2BD3D8-33A8-5C4F-131A-0B20ED54707B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2911717888" sldId="361"/>
            <ac:spMk id="39" creationId="{F9691289-FBE5-5609-4300-E318A3A9C250}"/>
          </ac:spMkLst>
        </pc:spChg>
        <pc:grpChg chg="add mod">
          <ac:chgData name="Leo Grant Berman" userId="57c7235f-d472-4c32-9fb8-b6015292f5a3" providerId="ADAL" clId="{5136DEFC-DE1A-4FC9-983A-84BDDF5593D4}" dt="2024-12-05T22:25:34.600" v="2197"/>
          <ac:grpSpMkLst>
            <pc:docMk/>
            <pc:sldMk cId="2911717888" sldId="361"/>
            <ac:grpSpMk id="4" creationId="{AD37B8A3-F6B5-423E-92B4-BEB262C35D7A}"/>
          </ac:grpSpMkLst>
        </pc:grp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2911717888" sldId="361"/>
            <ac:graphicFrameMk id="8" creationId="{B34C4F4F-B8DD-2C9D-EB5D-607474D24D56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2911717888" sldId="361"/>
            <ac:graphicFrameMk id="11" creationId="{9509E3CD-E8FE-36F3-49AE-5202EDD00E3F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2911717888" sldId="361"/>
            <ac:graphicFrameMk id="12" creationId="{46052A2A-5D09-D1CB-EF65-4BBB042D3259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2911717888" sldId="361"/>
            <ac:graphicFrameMk id="14" creationId="{66AEEC65-FA23-E6E6-1B6A-F19C2CB0B5FB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2911717888" sldId="361"/>
            <ac:graphicFrameMk id="15" creationId="{7B0BDF12-E1DE-C83D-D254-ACF1269F7842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2911717888" sldId="361"/>
            <ac:graphicFrameMk id="16" creationId="{9DADF1BD-B24B-DFF2-28E0-8F4C7D753FF2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2911717888" sldId="361"/>
            <ac:graphicFrameMk id="17" creationId="{27DA51F0-DC14-30E5-4430-90C26CB5312B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2911717888" sldId="361"/>
            <ac:graphicFrameMk id="18" creationId="{3DB1E460-75F4-5619-162B-45638AD10676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2911717888" sldId="361"/>
            <ac:graphicFrameMk id="19" creationId="{0F45F62A-09C9-6499-CC31-46AE6009F617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2911717888" sldId="361"/>
            <ac:graphicFrameMk id="20" creationId="{FF9F4CB3-BFD4-9DA7-3C9C-6A41E31373AB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2911717888" sldId="361"/>
            <ac:graphicFrameMk id="21" creationId="{4A84D6F6-58CF-73F2-3618-975DB17F1DBB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2911717888" sldId="361"/>
            <ac:graphicFrameMk id="22" creationId="{66A2DC93-A622-87C6-4DBF-6C0D063159C7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2911717888" sldId="361"/>
            <ac:graphicFrameMk id="23" creationId="{1DFA34AA-B121-3E71-82F6-C65E5937B21F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2911717888" sldId="361"/>
            <ac:graphicFrameMk id="24" creationId="{DA25F09A-2DDA-87B9-17ED-37FBF7067FAB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2911717888" sldId="361"/>
            <ac:graphicFrameMk id="25" creationId="{D7866599-D814-7B93-F1AA-175BF7339502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2911717888" sldId="361"/>
            <ac:graphicFrameMk id="28" creationId="{B0202487-F46E-5EB8-C237-F662CD28B2F2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2911717888" sldId="361"/>
            <ac:graphicFrameMk id="29" creationId="{8DE674C8-7631-0F09-9CE6-EDDB7B57F543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2911717888" sldId="361"/>
            <ac:graphicFrameMk id="30" creationId="{320F7679-F701-5BBC-0CEB-B69D046B85E6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2911717888" sldId="361"/>
            <ac:graphicFrameMk id="31" creationId="{018F0B62-1EEF-54DD-D8E8-7D26F83B5969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2911717888" sldId="361"/>
            <ac:graphicFrameMk id="32" creationId="{9FCA3912-A9F1-24DD-F692-EFF735ABB110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2911717888" sldId="361"/>
            <ac:graphicFrameMk id="33" creationId="{A9A74B97-8D7A-643D-8912-8B60B2755566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2911717888" sldId="361"/>
            <ac:graphicFrameMk id="34" creationId="{4C66B2BF-3EA5-BA32-2811-C0EFE142007B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2911717888" sldId="361"/>
            <ac:graphicFrameMk id="35" creationId="{C29CC698-AECD-E69A-C152-B92FF466A102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2911717888" sldId="361"/>
            <ac:graphicFrameMk id="36" creationId="{1E39D0BD-3279-F3F5-85CF-B19A24B04786}"/>
          </ac:graphicFrameMkLst>
        </pc:graphicFrameChg>
        <pc:picChg chg="add del mod">
          <ac:chgData name="Leo Grant Berman" userId="57c7235f-d472-4c32-9fb8-b6015292f5a3" providerId="ADAL" clId="{5136DEFC-DE1A-4FC9-983A-84BDDF5593D4}" dt="2024-12-05T21:39:06.636" v="2018" actId="478"/>
          <ac:picMkLst>
            <pc:docMk/>
            <pc:sldMk cId="2911717888" sldId="361"/>
            <ac:picMk id="3" creationId="{6EBEFF12-08A9-C1A8-42A2-05247B5B5BDB}"/>
          </ac:picMkLst>
        </pc:picChg>
        <pc:picChg chg="mod">
          <ac:chgData name="Leo Grant Berman" userId="57c7235f-d472-4c32-9fb8-b6015292f5a3" providerId="ADAL" clId="{5136DEFC-DE1A-4FC9-983A-84BDDF5593D4}" dt="2024-12-05T22:25:34.600" v="2197"/>
          <ac:picMkLst>
            <pc:docMk/>
            <pc:sldMk cId="2911717888" sldId="361"/>
            <ac:picMk id="5" creationId="{A92B6F3E-A598-6448-0689-6A7D7EF3B240}"/>
          </ac:picMkLst>
        </pc:picChg>
      </pc:sldChg>
      <pc:sldChg chg="addSp delSp modSp add mod modTransition modAnim">
        <pc:chgData name="Leo Grant Berman" userId="57c7235f-d472-4c32-9fb8-b6015292f5a3" providerId="ADAL" clId="{5136DEFC-DE1A-4FC9-983A-84BDDF5593D4}" dt="2024-12-05T22:25:34.600" v="2197"/>
        <pc:sldMkLst>
          <pc:docMk/>
          <pc:sldMk cId="666764098" sldId="362"/>
        </pc:sldMkLst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666764098" sldId="362"/>
            <ac:spMk id="2" creationId="{C4510738-9E49-B482-CD5F-92A13B6BD51E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666764098" sldId="362"/>
            <ac:spMk id="18" creationId="{BAC81CEA-EB8F-C506-C3EF-D2D7757CCF78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666764098" sldId="362"/>
            <ac:spMk id="22" creationId="{E6490BAE-7049-2F97-4EBB-D4698EF24C24}"/>
          </ac:spMkLst>
        </pc:spChg>
        <pc:grpChg chg="add mod">
          <ac:chgData name="Leo Grant Berman" userId="57c7235f-d472-4c32-9fb8-b6015292f5a3" providerId="ADAL" clId="{5136DEFC-DE1A-4FC9-983A-84BDDF5593D4}" dt="2024-12-05T22:25:34.600" v="2197"/>
          <ac:grpSpMkLst>
            <pc:docMk/>
            <pc:sldMk cId="666764098" sldId="362"/>
            <ac:grpSpMk id="20" creationId="{199E0A91-259F-7F85-31F1-D41602D5D9C2}"/>
          </ac:grpSpMkLst>
        </pc:grp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666764098" sldId="362"/>
            <ac:graphicFrameMk id="3" creationId="{52A6A2FD-0F5A-760F-3384-E9DCACD856F2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666764098" sldId="362"/>
            <ac:graphicFrameMk id="4" creationId="{5C2DF82A-9965-03BE-4098-444628B85700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666764098" sldId="362"/>
            <ac:graphicFrameMk id="5" creationId="{421215E6-222D-53D4-DCFF-4076BB4601CA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666764098" sldId="362"/>
            <ac:graphicFrameMk id="6" creationId="{2AD6C851-DAA1-A8CA-EAE7-395EF1104D77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666764098" sldId="362"/>
            <ac:graphicFrameMk id="7" creationId="{1C5F5F4A-87C8-B89F-3224-2EF274FF1C08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666764098" sldId="362"/>
            <ac:graphicFrameMk id="8" creationId="{5378312B-8248-FD4D-9AC5-02D13F642472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666764098" sldId="362"/>
            <ac:graphicFrameMk id="9" creationId="{A5BF65BB-504F-17D2-2082-C74CEA6D080A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666764098" sldId="362"/>
            <ac:graphicFrameMk id="10" creationId="{0099DA36-478E-276D-A339-13EC1F9CB862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666764098" sldId="362"/>
            <ac:graphicFrameMk id="11" creationId="{1273F4DB-3110-5570-F197-E7A8B21D175E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666764098" sldId="362"/>
            <ac:graphicFrameMk id="12" creationId="{E46EA450-8676-F2FD-3D7C-7CECAA4530C7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666764098" sldId="362"/>
            <ac:graphicFrameMk id="13" creationId="{33165ED2-5DB9-10AF-22A4-DDB8CE003AC8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666764098" sldId="362"/>
            <ac:graphicFrameMk id="14" creationId="{C5F5039E-52E9-6EE9-BA24-E7763603A460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666764098" sldId="362"/>
            <ac:graphicFrameMk id="15" creationId="{78B824BA-17F4-C950-61D9-81A17341F590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666764098" sldId="362"/>
            <ac:graphicFrameMk id="16" creationId="{CF782F62-781E-ED5B-36AB-50AE13BFE934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666764098" sldId="362"/>
            <ac:graphicFrameMk id="17" creationId="{0D4B746A-BD3A-EA68-0403-028369EADB7E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666764098" sldId="362"/>
            <ac:graphicFrameMk id="43" creationId="{AB1768FC-4446-47BC-D02B-44A6737B963A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666764098" sldId="362"/>
            <ac:graphicFrameMk id="44" creationId="{B1569F62-2118-4EC8-7673-CCB83943AE38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666764098" sldId="362"/>
            <ac:graphicFrameMk id="45" creationId="{03C87C8C-5BCD-4D36-90F4-75FB4D8F0FD9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666764098" sldId="362"/>
            <ac:graphicFrameMk id="46" creationId="{BACCD7D0-9AB9-F269-0EBD-2111D96A6F37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666764098" sldId="362"/>
            <ac:graphicFrameMk id="47" creationId="{39CEC014-B614-2ECB-9B5D-F23168AF106F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666764098" sldId="362"/>
            <ac:graphicFrameMk id="48" creationId="{B5F74F14-9143-986C-61E4-70AAED83F922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666764098" sldId="362"/>
            <ac:graphicFrameMk id="49" creationId="{CB06D93F-6141-987C-6A2B-89DC480F276D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666764098" sldId="362"/>
            <ac:graphicFrameMk id="50" creationId="{8EF39AAE-86A3-E79B-9198-130E6DB333D4}"/>
          </ac:graphicFrameMkLst>
        </pc:graphicFrameChg>
        <pc:picChg chg="add del mod">
          <ac:chgData name="Leo Grant Berman" userId="57c7235f-d472-4c32-9fb8-b6015292f5a3" providerId="ADAL" clId="{5136DEFC-DE1A-4FC9-983A-84BDDF5593D4}" dt="2024-12-05T21:39:10.145" v="2019" actId="478"/>
          <ac:picMkLst>
            <pc:docMk/>
            <pc:sldMk cId="666764098" sldId="362"/>
            <ac:picMk id="19" creationId="{A6B4AE27-9F8A-C0BD-3AC6-B19F7F939534}"/>
          </ac:picMkLst>
        </pc:picChg>
        <pc:picChg chg="mod">
          <ac:chgData name="Leo Grant Berman" userId="57c7235f-d472-4c32-9fb8-b6015292f5a3" providerId="ADAL" clId="{5136DEFC-DE1A-4FC9-983A-84BDDF5593D4}" dt="2024-12-05T22:25:34.600" v="2197"/>
          <ac:picMkLst>
            <pc:docMk/>
            <pc:sldMk cId="666764098" sldId="362"/>
            <ac:picMk id="21" creationId="{CCB19EFA-116E-90A7-FB6C-80B5E03D2BB5}"/>
          </ac:picMkLst>
        </pc:picChg>
      </pc:sldChg>
      <pc:sldChg chg="addSp modSp add mod modTransition modAnim">
        <pc:chgData name="Leo Grant Berman" userId="57c7235f-d472-4c32-9fb8-b6015292f5a3" providerId="ADAL" clId="{5136DEFC-DE1A-4FC9-983A-84BDDF5593D4}" dt="2024-12-05T22:25:34.600" v="2197"/>
        <pc:sldMkLst>
          <pc:docMk/>
          <pc:sldMk cId="3590180729" sldId="363"/>
        </pc:sldMkLst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3590180729" sldId="363"/>
            <ac:spMk id="2" creationId="{6685B5A8-6B0E-FDA4-DF94-85896810B330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3590180729" sldId="363"/>
            <ac:spMk id="5" creationId="{20633987-DC3C-B593-1410-D32C073163C9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3590180729" sldId="363"/>
            <ac:spMk id="29" creationId="{A04680AE-95C4-CC86-24C0-2DD68CD16B3C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3590180729" sldId="363"/>
            <ac:spMk id="30" creationId="{CB08D835-44B7-9845-535C-444F99CCB791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3590180729" sldId="363"/>
            <ac:spMk id="31" creationId="{9E2D49BE-054F-5D60-20F9-BF2759C8926C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3590180729" sldId="363"/>
            <ac:spMk id="32" creationId="{D99F242F-AA99-12E3-F140-EFDC9724B04B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3590180729" sldId="363"/>
            <ac:spMk id="33" creationId="{3C786121-009E-2B9E-F2E1-ADB6B3E909B6}"/>
          </ac:spMkLst>
        </pc:spChg>
        <pc:grpChg chg="add mod">
          <ac:chgData name="Leo Grant Berman" userId="57c7235f-d472-4c32-9fb8-b6015292f5a3" providerId="ADAL" clId="{5136DEFC-DE1A-4FC9-983A-84BDDF5593D4}" dt="2024-12-05T22:25:34.600" v="2197"/>
          <ac:grpSpMkLst>
            <pc:docMk/>
            <pc:sldMk cId="3590180729" sldId="363"/>
            <ac:grpSpMk id="3" creationId="{FE58DEDB-047A-695B-B312-42212CDAEEEC}"/>
          </ac:grpSpMkLst>
        </pc:grp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3590180729" sldId="363"/>
            <ac:graphicFrameMk id="6" creationId="{ECD622AE-33EE-AE1E-D511-CBE7E152D70C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3590180729" sldId="363"/>
            <ac:graphicFrameMk id="7" creationId="{A5082E96-8792-BCF0-CD86-D7BF94C25DEC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3590180729" sldId="363"/>
            <ac:graphicFrameMk id="8" creationId="{7747F01D-5759-5A36-6E33-233ED260E3ED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3590180729" sldId="363"/>
            <ac:graphicFrameMk id="25" creationId="{C6DA3A38-1B04-CBA1-BBCC-6EFC1B74969C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3590180729" sldId="363"/>
            <ac:graphicFrameMk id="26" creationId="{E07490CB-20E4-A39E-75E3-93C61C6FC2B0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3590180729" sldId="363"/>
            <ac:graphicFrameMk id="27" creationId="{EA9F886D-D7E5-2BF6-B420-9ACB27043484}"/>
          </ac:graphicFrameMkLst>
        </pc:graphicFrameChg>
        <pc:graphicFrameChg chg="mod">
          <ac:chgData name="Leo Grant Berman" userId="57c7235f-d472-4c32-9fb8-b6015292f5a3" providerId="ADAL" clId="{5136DEFC-DE1A-4FC9-983A-84BDDF5593D4}" dt="2024-12-05T22:25:34.600" v="2197"/>
          <ac:graphicFrameMkLst>
            <pc:docMk/>
            <pc:sldMk cId="3590180729" sldId="363"/>
            <ac:graphicFrameMk id="28" creationId="{2AAE70A2-492A-0159-157A-178EF3CBA2BC}"/>
          </ac:graphicFrameMkLst>
        </pc:graphicFrameChg>
        <pc:picChg chg="mod">
          <ac:chgData name="Leo Grant Berman" userId="57c7235f-d472-4c32-9fb8-b6015292f5a3" providerId="ADAL" clId="{5136DEFC-DE1A-4FC9-983A-84BDDF5593D4}" dt="2024-12-05T22:25:34.600" v="2197"/>
          <ac:picMkLst>
            <pc:docMk/>
            <pc:sldMk cId="3590180729" sldId="363"/>
            <ac:picMk id="4" creationId="{684F3ACB-A9EA-79CB-8006-8E3CAF135B2B}"/>
          </ac:picMkLst>
        </pc:pic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3590180729" sldId="363"/>
            <ac:cxnSpMk id="12" creationId="{16DA164B-1EDE-D826-5E03-EA8E00951EBE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3590180729" sldId="363"/>
            <ac:cxnSpMk id="15" creationId="{2EDF2E32-980E-1BC6-8DE0-433E72B8B4BE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3590180729" sldId="363"/>
            <ac:cxnSpMk id="18" creationId="{9B168E9A-FD72-0F08-AE1D-ED2EE8858BCD}"/>
          </ac:cxnSpMkLst>
        </pc:cxnChg>
      </pc:sldChg>
      <pc:sldChg chg="add del">
        <pc:chgData name="Leo Grant Berman" userId="57c7235f-d472-4c32-9fb8-b6015292f5a3" providerId="ADAL" clId="{5136DEFC-DE1A-4FC9-983A-84BDDF5593D4}" dt="2024-12-05T16:18:12.536" v="100"/>
        <pc:sldMkLst>
          <pc:docMk/>
          <pc:sldMk cId="1280129603" sldId="364"/>
        </pc:sldMkLst>
      </pc:sldChg>
      <pc:sldChg chg="addSp modSp add modTransition modAnim">
        <pc:chgData name="Leo Grant Berman" userId="57c7235f-d472-4c32-9fb8-b6015292f5a3" providerId="ADAL" clId="{5136DEFC-DE1A-4FC9-983A-84BDDF5593D4}" dt="2024-12-05T22:25:34.600" v="2197"/>
        <pc:sldMkLst>
          <pc:docMk/>
          <pc:sldMk cId="1426434107" sldId="364"/>
        </pc:sldMkLst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11" creationId="{BDC1A847-2173-3EB5-0FB4-EBCB65A3E85F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12" creationId="{E7DD109E-2E3C-1F61-3956-07CDC911F312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18" creationId="{FD34B0BD-CFDD-885A-61B7-02FDC5EEBA44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19" creationId="{7A9B4A8E-212C-E15A-BC72-4C07738BE25F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20" creationId="{21102B18-E3EC-B620-D3F1-873532562682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21" creationId="{9F504F0E-F2F5-241C-33D4-20940CC7A0CF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22" creationId="{C950F82E-4C34-0E42-8972-3B6F04EE1BF8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24" creationId="{52614C09-E932-578D-CBB3-6D831E2F6B7C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25" creationId="{987A9E1D-E887-9785-D4D9-36817C732419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26" creationId="{0759448A-F6FD-E5DF-EBF0-878CF919A089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27" creationId="{77E9F556-12A4-1F3F-30F0-EC8DC15BAD7E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28" creationId="{B9FFB593-656E-90A2-2921-56375D36601B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29" creationId="{EE9959AB-329E-F056-5930-9766F80DED39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30" creationId="{F3DF6415-EF6C-9D4B-43DB-651FF0C5E50E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31" creationId="{BFE00E3A-DD04-ED31-5C4A-BED448D72889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32" creationId="{9E8DF823-62A1-A740-903B-6225A5C0EFA7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33" creationId="{4CC0A705-FE07-E0E4-E866-BA3E35991643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34" creationId="{23FB1697-E2FF-C9C7-00A5-CE71CFAB43B5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36" creationId="{439F2F8E-6971-4DC1-4EA8-F2DED5E50DD0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37" creationId="{F370A8A4-F96F-1C13-D616-C72753C49D13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38" creationId="{010B38B3-28A3-C8C2-6A20-E06BBBE325CB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39" creationId="{01F67303-B4EE-2AFA-F580-70D7FA33B757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40" creationId="{578141CC-7642-AADD-F049-59642D0BBA7E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41" creationId="{7F60EE65-80F7-9E26-1EEF-0C0C98B4F268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42" creationId="{7DBFCF9E-4A0B-51D0-3A0B-39F452C3A382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43" creationId="{CB40E69B-F4CA-056A-8BD1-B934485DC957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44" creationId="{FDED2544-77B0-CD1F-14E4-AF611AC35472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45" creationId="{21C7D6D0-0AAB-80F9-BE5A-BF0C897342D3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46" creationId="{CF531E6A-A5CF-55A4-D8FD-99F96D70CCFB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47" creationId="{BFD1712F-F12B-00A3-0B7E-4B91C4CD3021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48" creationId="{CE538C44-AF19-4B38-6C51-868DE8F1723E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49" creationId="{6CDC35E9-BB39-39A8-E556-7D5ACF141F74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50" creationId="{23C3E329-E5B2-CBEF-2D80-EFA87F43F6ED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52" creationId="{2654B6DB-E14A-367E-00F0-7F5A7595BA28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53" creationId="{16F4B8DF-0793-5AD4-FD94-C2544C270CC4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54" creationId="{5F5341B0-527C-03EA-DCCD-D9D1F63F2ACC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55" creationId="{D9444641-0A70-467D-3427-139883F46B68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56" creationId="{8D56CE08-C0A3-5033-3C46-D52251E881B1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57" creationId="{8D46FAF6-0614-BEB2-1DFD-E7BF14534DDA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58" creationId="{7407891D-12F0-B734-BF77-B2E295BBC8A6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59" creationId="{6843781A-08B3-1181-7647-1DA754C1ED8A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60" creationId="{DB241C69-A9FC-52FC-B818-1182723B08D4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61" creationId="{D88C1FB8-A3D8-BABA-28C0-CCA7CA27B7CA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62" creationId="{DBFCCD7E-6EE7-8D48-5AA5-A0F4980B74DA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63" creationId="{09666AF0-643E-3E28-98E2-E1E05BF80903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64" creationId="{0DB559F3-EF09-0A3F-1D47-E71AC992C07B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65" creationId="{0B3DEE47-0C44-3157-A496-03C1E0E4E992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66" creationId="{210C09F0-9EC2-3D51-4FD8-D370740924C2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67" creationId="{EA27729D-E90C-8D07-6B0D-410561165017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68" creationId="{18902CBD-31D7-66A0-29A8-D03A5940BA1A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69" creationId="{5BBBDEA0-7FEF-0F39-53B8-21AD4B3202A1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81" creationId="{DBCF365C-FA83-C878-7D17-D6B628378698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k cId="1426434107" sldId="364"/>
            <ac:spMk id="82" creationId="{2B7FBCF5-350B-2342-215D-4935AD310AC5}"/>
          </ac:spMkLst>
        </pc:spChg>
        <pc:grpChg chg="add mod">
          <ac:chgData name="Leo Grant Berman" userId="57c7235f-d472-4c32-9fb8-b6015292f5a3" providerId="ADAL" clId="{5136DEFC-DE1A-4FC9-983A-84BDDF5593D4}" dt="2024-12-05T22:25:34.600" v="2197"/>
          <ac:grpSpMkLst>
            <pc:docMk/>
            <pc:sldMk cId="1426434107" sldId="364"/>
            <ac:grpSpMk id="2" creationId="{3177072E-275E-FB73-8AE4-73432055F7AC}"/>
          </ac:grpSpMkLst>
        </pc:grpChg>
        <pc:picChg chg="mod">
          <ac:chgData name="Leo Grant Berman" userId="57c7235f-d472-4c32-9fb8-b6015292f5a3" providerId="ADAL" clId="{5136DEFC-DE1A-4FC9-983A-84BDDF5593D4}" dt="2024-12-05T22:25:34.600" v="2197"/>
          <ac:picMkLst>
            <pc:docMk/>
            <pc:sldMk cId="1426434107" sldId="364"/>
            <ac:picMk id="23" creationId="{7F01848D-DE74-5B32-99A1-9CF08E8E3400}"/>
          </ac:picMkLst>
        </pc:picChg>
        <pc:picChg chg="mod">
          <ac:chgData name="Leo Grant Berman" userId="57c7235f-d472-4c32-9fb8-b6015292f5a3" providerId="ADAL" clId="{5136DEFC-DE1A-4FC9-983A-84BDDF5593D4}" dt="2024-12-05T22:25:34.600" v="2197"/>
          <ac:picMkLst>
            <pc:docMk/>
            <pc:sldMk cId="1426434107" sldId="364"/>
            <ac:picMk id="35" creationId="{E7D7E73B-8AC0-C800-E92D-2FA4B94882D0}"/>
          </ac:picMkLst>
        </pc:picChg>
        <pc:picChg chg="mod">
          <ac:chgData name="Leo Grant Berman" userId="57c7235f-d472-4c32-9fb8-b6015292f5a3" providerId="ADAL" clId="{5136DEFC-DE1A-4FC9-983A-84BDDF5593D4}" dt="2024-12-05T22:25:34.600" v="2197"/>
          <ac:picMkLst>
            <pc:docMk/>
            <pc:sldMk cId="1426434107" sldId="364"/>
            <ac:picMk id="51" creationId="{72C08F9E-596E-F935-326D-84AA06D42514}"/>
          </ac:picMkLst>
        </pc:pic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1426434107" sldId="364"/>
            <ac:cxnSpMk id="3" creationId="{980F8C36-1BB7-2E10-B309-253303735112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1426434107" sldId="364"/>
            <ac:cxnSpMk id="4" creationId="{0658CB2C-80D0-72D9-C2EC-530DD532C57C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1426434107" sldId="364"/>
            <ac:cxnSpMk id="5" creationId="{0EF9986B-B995-8A52-30AB-384F6BC82183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1426434107" sldId="364"/>
            <ac:cxnSpMk id="6" creationId="{A4F95DBD-3569-070F-EE4E-B99C1FB4CA77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1426434107" sldId="364"/>
            <ac:cxnSpMk id="7" creationId="{5C8E6D1E-5CC3-3747-27EF-706E49007774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1426434107" sldId="364"/>
            <ac:cxnSpMk id="8" creationId="{D43D92EE-6720-82FF-5506-2721C2DE8218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1426434107" sldId="364"/>
            <ac:cxnSpMk id="9" creationId="{B65830BB-875E-3A56-446F-AAAB762ED7B1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1426434107" sldId="364"/>
            <ac:cxnSpMk id="10" creationId="{A2DB58C2-E60C-7566-CAE9-2F434B63A5A6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1426434107" sldId="364"/>
            <ac:cxnSpMk id="13" creationId="{F791769D-677B-8DAD-331E-981B2296FA77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1426434107" sldId="364"/>
            <ac:cxnSpMk id="14" creationId="{50FC117D-946C-9877-6F63-3394AE31D1EC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1426434107" sldId="364"/>
            <ac:cxnSpMk id="15" creationId="{430FE8E6-A789-ED5E-AF3D-577F9E5009F1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1426434107" sldId="364"/>
            <ac:cxnSpMk id="16" creationId="{424A3647-1402-984E-CE6E-B547391A054A}"/>
          </ac:cxnSpMkLst>
        </pc:cxnChg>
        <pc:cxnChg chg="mod">
          <ac:chgData name="Leo Grant Berman" userId="57c7235f-d472-4c32-9fb8-b6015292f5a3" providerId="ADAL" clId="{5136DEFC-DE1A-4FC9-983A-84BDDF5593D4}" dt="2024-12-05T22:25:34.600" v="2197"/>
          <ac:cxnSpMkLst>
            <pc:docMk/>
            <pc:sldMk cId="1426434107" sldId="364"/>
            <ac:cxnSpMk id="17" creationId="{05C42B67-37B1-8C80-DF46-A2EDB435110D}"/>
          </ac:cxnSpMkLst>
        </pc:cxnChg>
      </pc:sldChg>
      <pc:sldChg chg="add del">
        <pc:chgData name="Leo Grant Berman" userId="57c7235f-d472-4c32-9fb8-b6015292f5a3" providerId="ADAL" clId="{5136DEFC-DE1A-4FC9-983A-84BDDF5593D4}" dt="2024-12-05T16:18:23.422" v="102" actId="2696"/>
        <pc:sldMkLst>
          <pc:docMk/>
          <pc:sldMk cId="2051288148" sldId="364"/>
        </pc:sldMkLst>
      </pc:sldChg>
      <pc:sldChg chg="add del">
        <pc:chgData name="Leo Grant Berman" userId="57c7235f-d472-4c32-9fb8-b6015292f5a3" providerId="ADAL" clId="{5136DEFC-DE1A-4FC9-983A-84BDDF5593D4}" dt="2024-12-05T16:18:23.422" v="102" actId="2696"/>
        <pc:sldMkLst>
          <pc:docMk/>
          <pc:sldMk cId="206870181" sldId="365"/>
        </pc:sldMkLst>
      </pc:sldChg>
      <pc:sldChg chg="modSp add del mod">
        <pc:chgData name="Leo Grant Berman" userId="57c7235f-d472-4c32-9fb8-b6015292f5a3" providerId="ADAL" clId="{5136DEFC-DE1A-4FC9-983A-84BDDF5593D4}" dt="2024-12-05T18:45:37.841" v="950" actId="2696"/>
        <pc:sldMkLst>
          <pc:docMk/>
          <pc:sldMk cId="1281542077" sldId="365"/>
        </pc:sldMkLst>
        <pc:spChg chg="mod">
          <ac:chgData name="Leo Grant Berman" userId="57c7235f-d472-4c32-9fb8-b6015292f5a3" providerId="ADAL" clId="{5136DEFC-DE1A-4FC9-983A-84BDDF5593D4}" dt="2024-12-05T18:45:30.942" v="949" actId="20577"/>
          <ac:spMkLst>
            <pc:docMk/>
            <pc:sldMk cId="1281542077" sldId="365"/>
            <ac:spMk id="81" creationId="{4FC5E0FE-6706-A86B-4472-05C788BF9624}"/>
          </ac:spMkLst>
        </pc:spChg>
      </pc:sldChg>
      <pc:sldChg chg="add del">
        <pc:chgData name="Leo Grant Berman" userId="57c7235f-d472-4c32-9fb8-b6015292f5a3" providerId="ADAL" clId="{5136DEFC-DE1A-4FC9-983A-84BDDF5593D4}" dt="2024-12-05T16:18:12.536" v="100"/>
        <pc:sldMkLst>
          <pc:docMk/>
          <pc:sldMk cId="1787924540" sldId="365"/>
        </pc:sldMkLst>
      </pc:sldChg>
      <pc:sldChg chg="add del">
        <pc:chgData name="Leo Grant Berman" userId="57c7235f-d472-4c32-9fb8-b6015292f5a3" providerId="ADAL" clId="{5136DEFC-DE1A-4FC9-983A-84BDDF5593D4}" dt="2024-12-05T16:18:12.536" v="100"/>
        <pc:sldMkLst>
          <pc:docMk/>
          <pc:sldMk cId="874981919" sldId="366"/>
        </pc:sldMkLst>
      </pc:sldChg>
      <pc:sldChg chg="add del">
        <pc:chgData name="Leo Grant Berman" userId="57c7235f-d472-4c32-9fb8-b6015292f5a3" providerId="ADAL" clId="{5136DEFC-DE1A-4FC9-983A-84BDDF5593D4}" dt="2024-12-05T16:18:23.422" v="102" actId="2696"/>
        <pc:sldMkLst>
          <pc:docMk/>
          <pc:sldMk cId="3138544551" sldId="366"/>
        </pc:sldMkLst>
      </pc:sldChg>
      <pc:sldChg chg="add del">
        <pc:chgData name="Leo Grant Berman" userId="57c7235f-d472-4c32-9fb8-b6015292f5a3" providerId="ADAL" clId="{5136DEFC-DE1A-4FC9-983A-84BDDF5593D4}" dt="2024-12-05T16:18:12.536" v="100"/>
        <pc:sldMkLst>
          <pc:docMk/>
          <pc:sldMk cId="1185721010" sldId="367"/>
        </pc:sldMkLst>
      </pc:sldChg>
      <pc:sldChg chg="add del">
        <pc:chgData name="Leo Grant Berman" userId="57c7235f-d472-4c32-9fb8-b6015292f5a3" providerId="ADAL" clId="{5136DEFC-DE1A-4FC9-983A-84BDDF5593D4}" dt="2024-12-05T16:18:23.422" v="102" actId="2696"/>
        <pc:sldMkLst>
          <pc:docMk/>
          <pc:sldMk cId="2800029126" sldId="367"/>
        </pc:sldMkLst>
      </pc:sldChg>
      <pc:sldChg chg="add del">
        <pc:chgData name="Leo Grant Berman" userId="57c7235f-d472-4c32-9fb8-b6015292f5a3" providerId="ADAL" clId="{5136DEFC-DE1A-4FC9-983A-84BDDF5593D4}" dt="2024-12-05T16:18:23.422" v="102" actId="2696"/>
        <pc:sldMkLst>
          <pc:docMk/>
          <pc:sldMk cId="371601096" sldId="368"/>
        </pc:sldMkLst>
      </pc:sldChg>
      <pc:sldChg chg="add del">
        <pc:chgData name="Leo Grant Berman" userId="57c7235f-d472-4c32-9fb8-b6015292f5a3" providerId="ADAL" clId="{5136DEFC-DE1A-4FC9-983A-84BDDF5593D4}" dt="2024-12-05T16:18:12.536" v="100"/>
        <pc:sldMkLst>
          <pc:docMk/>
          <pc:sldMk cId="2891407242" sldId="368"/>
        </pc:sldMkLst>
      </pc:sldChg>
      <pc:sldChg chg="add del">
        <pc:chgData name="Leo Grant Berman" userId="57c7235f-d472-4c32-9fb8-b6015292f5a3" providerId="ADAL" clId="{5136DEFC-DE1A-4FC9-983A-84BDDF5593D4}" dt="2024-12-05T16:18:23.422" v="102" actId="2696"/>
        <pc:sldMkLst>
          <pc:docMk/>
          <pc:sldMk cId="448875929" sldId="369"/>
        </pc:sldMkLst>
      </pc:sldChg>
      <pc:sldChg chg="add del">
        <pc:chgData name="Leo Grant Berman" userId="57c7235f-d472-4c32-9fb8-b6015292f5a3" providerId="ADAL" clId="{5136DEFC-DE1A-4FC9-983A-84BDDF5593D4}" dt="2024-12-05T16:18:12.536" v="100"/>
        <pc:sldMkLst>
          <pc:docMk/>
          <pc:sldMk cId="2062779927" sldId="369"/>
        </pc:sldMkLst>
      </pc:sldChg>
      <pc:sldMasterChg chg="modSp modSldLayout">
        <pc:chgData name="Leo Grant Berman" userId="57c7235f-d472-4c32-9fb8-b6015292f5a3" providerId="ADAL" clId="{5136DEFC-DE1A-4FC9-983A-84BDDF5593D4}" dt="2024-12-05T22:25:34.600" v="2197"/>
        <pc:sldMasterMkLst>
          <pc:docMk/>
          <pc:sldMasterMk cId="1442749867" sldId="2147483648"/>
        </pc:sldMasterMkLst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asterMk cId="1442749867" sldId="2147483648"/>
            <ac:spMk id="2" creationId="{248DB665-744E-703E-48E4-7130A5631771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asterMk cId="1442749867" sldId="2147483648"/>
            <ac:spMk id="3" creationId="{CC78B9A3-2F5A-FE57-2A6B-622A82CBC553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asterMk cId="1442749867" sldId="2147483648"/>
            <ac:spMk id="4" creationId="{0B146E59-27CA-58D8-4FBA-955C5A749DB6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asterMk cId="1442749867" sldId="2147483648"/>
            <ac:spMk id="5" creationId="{D8F8A3F7-12A1-F23A-E59E-849D43582C0F}"/>
          </ac:spMkLst>
        </pc:spChg>
        <pc:spChg chg="mod">
          <ac:chgData name="Leo Grant Berman" userId="57c7235f-d472-4c32-9fb8-b6015292f5a3" providerId="ADAL" clId="{5136DEFC-DE1A-4FC9-983A-84BDDF5593D4}" dt="2024-12-05T22:25:34.600" v="2197"/>
          <ac:spMkLst>
            <pc:docMk/>
            <pc:sldMasterMk cId="1442749867" sldId="2147483648"/>
            <ac:spMk id="6" creationId="{AA82B169-8B33-F2FF-667E-2F067551B20B}"/>
          </ac:spMkLst>
        </pc:spChg>
        <pc:sldLayoutChg chg="modSp">
          <pc:chgData name="Leo Grant Berman" userId="57c7235f-d472-4c32-9fb8-b6015292f5a3" providerId="ADAL" clId="{5136DEFC-DE1A-4FC9-983A-84BDDF5593D4}" dt="2024-12-05T22:25:34.600" v="2197"/>
          <pc:sldLayoutMkLst>
            <pc:docMk/>
            <pc:sldMasterMk cId="1442749867" sldId="2147483648"/>
            <pc:sldLayoutMk cId="1250949651" sldId="2147483649"/>
          </pc:sldLayoutMkLst>
          <pc:spChg chg="mod">
            <ac:chgData name="Leo Grant Berman" userId="57c7235f-d472-4c32-9fb8-b6015292f5a3" providerId="ADAL" clId="{5136DEFC-DE1A-4FC9-983A-84BDDF5593D4}" dt="2024-12-05T22:25:34.600" v="2197"/>
            <ac:spMkLst>
              <pc:docMk/>
              <pc:sldMasterMk cId="1442749867" sldId="2147483648"/>
              <pc:sldLayoutMk cId="1250949651" sldId="2147483649"/>
              <ac:spMk id="2" creationId="{1D69D561-DF3C-C4BF-13C6-E7D3E222C992}"/>
            </ac:spMkLst>
          </pc:spChg>
          <pc:spChg chg="mod">
            <ac:chgData name="Leo Grant Berman" userId="57c7235f-d472-4c32-9fb8-b6015292f5a3" providerId="ADAL" clId="{5136DEFC-DE1A-4FC9-983A-84BDDF5593D4}" dt="2024-12-05T22:25:34.600" v="2197"/>
            <ac:spMkLst>
              <pc:docMk/>
              <pc:sldMasterMk cId="1442749867" sldId="2147483648"/>
              <pc:sldLayoutMk cId="1250949651" sldId="2147483649"/>
              <ac:spMk id="3" creationId="{CCDEEB27-02AF-6B77-963D-05C32759F091}"/>
            </ac:spMkLst>
          </pc:spChg>
        </pc:sldLayoutChg>
        <pc:sldLayoutChg chg="modSp">
          <pc:chgData name="Leo Grant Berman" userId="57c7235f-d472-4c32-9fb8-b6015292f5a3" providerId="ADAL" clId="{5136DEFC-DE1A-4FC9-983A-84BDDF5593D4}" dt="2024-12-05T22:25:34.600" v="2197"/>
          <pc:sldLayoutMkLst>
            <pc:docMk/>
            <pc:sldMasterMk cId="1442749867" sldId="2147483648"/>
            <pc:sldLayoutMk cId="1051864643" sldId="2147483651"/>
          </pc:sldLayoutMkLst>
          <pc:spChg chg="mod">
            <ac:chgData name="Leo Grant Berman" userId="57c7235f-d472-4c32-9fb8-b6015292f5a3" providerId="ADAL" clId="{5136DEFC-DE1A-4FC9-983A-84BDDF5593D4}" dt="2024-12-05T22:25:34.600" v="2197"/>
            <ac:spMkLst>
              <pc:docMk/>
              <pc:sldMasterMk cId="1442749867" sldId="2147483648"/>
              <pc:sldLayoutMk cId="1051864643" sldId="2147483651"/>
              <ac:spMk id="2" creationId="{E365F26B-1864-97A0-D620-66B1BBEDD7EE}"/>
            </ac:spMkLst>
          </pc:spChg>
          <pc:spChg chg="mod">
            <ac:chgData name="Leo Grant Berman" userId="57c7235f-d472-4c32-9fb8-b6015292f5a3" providerId="ADAL" clId="{5136DEFC-DE1A-4FC9-983A-84BDDF5593D4}" dt="2024-12-05T22:25:34.600" v="2197"/>
            <ac:spMkLst>
              <pc:docMk/>
              <pc:sldMasterMk cId="1442749867" sldId="2147483648"/>
              <pc:sldLayoutMk cId="1051864643" sldId="2147483651"/>
              <ac:spMk id="3" creationId="{3AB18292-76E5-0AC7-292D-BEAFCD15AF2B}"/>
            </ac:spMkLst>
          </pc:spChg>
        </pc:sldLayoutChg>
        <pc:sldLayoutChg chg="modSp">
          <pc:chgData name="Leo Grant Berman" userId="57c7235f-d472-4c32-9fb8-b6015292f5a3" providerId="ADAL" clId="{5136DEFC-DE1A-4FC9-983A-84BDDF5593D4}" dt="2024-12-05T22:25:34.600" v="2197"/>
          <pc:sldLayoutMkLst>
            <pc:docMk/>
            <pc:sldMasterMk cId="1442749867" sldId="2147483648"/>
            <pc:sldLayoutMk cId="1740321025" sldId="2147483652"/>
          </pc:sldLayoutMkLst>
          <pc:spChg chg="mod">
            <ac:chgData name="Leo Grant Berman" userId="57c7235f-d472-4c32-9fb8-b6015292f5a3" providerId="ADAL" clId="{5136DEFC-DE1A-4FC9-983A-84BDDF5593D4}" dt="2024-12-05T22:25:34.600" v="2197"/>
            <ac:spMkLst>
              <pc:docMk/>
              <pc:sldMasterMk cId="1442749867" sldId="2147483648"/>
              <pc:sldLayoutMk cId="1740321025" sldId="2147483652"/>
              <ac:spMk id="3" creationId="{2716BD27-846C-0436-935D-16E381FAA307}"/>
            </ac:spMkLst>
          </pc:spChg>
          <pc:spChg chg="mod">
            <ac:chgData name="Leo Grant Berman" userId="57c7235f-d472-4c32-9fb8-b6015292f5a3" providerId="ADAL" clId="{5136DEFC-DE1A-4FC9-983A-84BDDF5593D4}" dt="2024-12-05T22:25:34.600" v="2197"/>
            <ac:spMkLst>
              <pc:docMk/>
              <pc:sldMasterMk cId="1442749867" sldId="2147483648"/>
              <pc:sldLayoutMk cId="1740321025" sldId="2147483652"/>
              <ac:spMk id="4" creationId="{AD623103-7077-B206-C0C7-4425E51874FC}"/>
            </ac:spMkLst>
          </pc:spChg>
        </pc:sldLayoutChg>
        <pc:sldLayoutChg chg="modSp">
          <pc:chgData name="Leo Grant Berman" userId="57c7235f-d472-4c32-9fb8-b6015292f5a3" providerId="ADAL" clId="{5136DEFC-DE1A-4FC9-983A-84BDDF5593D4}" dt="2024-12-05T22:25:34.600" v="2197"/>
          <pc:sldLayoutMkLst>
            <pc:docMk/>
            <pc:sldMasterMk cId="1442749867" sldId="2147483648"/>
            <pc:sldLayoutMk cId="900057600" sldId="2147483653"/>
          </pc:sldLayoutMkLst>
          <pc:spChg chg="mod">
            <ac:chgData name="Leo Grant Berman" userId="57c7235f-d472-4c32-9fb8-b6015292f5a3" providerId="ADAL" clId="{5136DEFC-DE1A-4FC9-983A-84BDDF5593D4}" dt="2024-12-05T22:25:34.600" v="2197"/>
            <ac:spMkLst>
              <pc:docMk/>
              <pc:sldMasterMk cId="1442749867" sldId="2147483648"/>
              <pc:sldLayoutMk cId="900057600" sldId="2147483653"/>
              <ac:spMk id="2" creationId="{1C443846-0AF9-F822-2D73-0A7D0D50C6C5}"/>
            </ac:spMkLst>
          </pc:spChg>
          <pc:spChg chg="mod">
            <ac:chgData name="Leo Grant Berman" userId="57c7235f-d472-4c32-9fb8-b6015292f5a3" providerId="ADAL" clId="{5136DEFC-DE1A-4FC9-983A-84BDDF5593D4}" dt="2024-12-05T22:25:34.600" v="2197"/>
            <ac:spMkLst>
              <pc:docMk/>
              <pc:sldMasterMk cId="1442749867" sldId="2147483648"/>
              <pc:sldLayoutMk cId="900057600" sldId="2147483653"/>
              <ac:spMk id="3" creationId="{E6846E41-A6E2-D581-9B74-0E30A46D11D8}"/>
            </ac:spMkLst>
          </pc:spChg>
          <pc:spChg chg="mod">
            <ac:chgData name="Leo Grant Berman" userId="57c7235f-d472-4c32-9fb8-b6015292f5a3" providerId="ADAL" clId="{5136DEFC-DE1A-4FC9-983A-84BDDF5593D4}" dt="2024-12-05T22:25:34.600" v="2197"/>
            <ac:spMkLst>
              <pc:docMk/>
              <pc:sldMasterMk cId="1442749867" sldId="2147483648"/>
              <pc:sldLayoutMk cId="900057600" sldId="2147483653"/>
              <ac:spMk id="4" creationId="{E0B0D074-FB3C-4AFD-254E-2181DA8141CC}"/>
            </ac:spMkLst>
          </pc:spChg>
          <pc:spChg chg="mod">
            <ac:chgData name="Leo Grant Berman" userId="57c7235f-d472-4c32-9fb8-b6015292f5a3" providerId="ADAL" clId="{5136DEFC-DE1A-4FC9-983A-84BDDF5593D4}" dt="2024-12-05T22:25:34.600" v="2197"/>
            <ac:spMkLst>
              <pc:docMk/>
              <pc:sldMasterMk cId="1442749867" sldId="2147483648"/>
              <pc:sldLayoutMk cId="900057600" sldId="2147483653"/>
              <ac:spMk id="5" creationId="{E93B6BFE-41AE-B7CE-6AAA-FF51010BA00A}"/>
            </ac:spMkLst>
          </pc:spChg>
          <pc:spChg chg="mod">
            <ac:chgData name="Leo Grant Berman" userId="57c7235f-d472-4c32-9fb8-b6015292f5a3" providerId="ADAL" clId="{5136DEFC-DE1A-4FC9-983A-84BDDF5593D4}" dt="2024-12-05T22:25:34.600" v="2197"/>
            <ac:spMkLst>
              <pc:docMk/>
              <pc:sldMasterMk cId="1442749867" sldId="2147483648"/>
              <pc:sldLayoutMk cId="900057600" sldId="2147483653"/>
              <ac:spMk id="6" creationId="{CFEBEAE2-B5C5-8E7D-1B10-3A04F701F0DF}"/>
            </ac:spMkLst>
          </pc:spChg>
        </pc:sldLayoutChg>
        <pc:sldLayoutChg chg="modSp">
          <pc:chgData name="Leo Grant Berman" userId="57c7235f-d472-4c32-9fb8-b6015292f5a3" providerId="ADAL" clId="{5136DEFC-DE1A-4FC9-983A-84BDDF5593D4}" dt="2024-12-05T22:25:34.600" v="2197"/>
          <pc:sldLayoutMkLst>
            <pc:docMk/>
            <pc:sldMasterMk cId="1442749867" sldId="2147483648"/>
            <pc:sldLayoutMk cId="3395603264" sldId="2147483656"/>
          </pc:sldLayoutMkLst>
          <pc:spChg chg="mod">
            <ac:chgData name="Leo Grant Berman" userId="57c7235f-d472-4c32-9fb8-b6015292f5a3" providerId="ADAL" clId="{5136DEFC-DE1A-4FC9-983A-84BDDF5593D4}" dt="2024-12-05T22:25:34.600" v="2197"/>
            <ac:spMkLst>
              <pc:docMk/>
              <pc:sldMasterMk cId="1442749867" sldId="2147483648"/>
              <pc:sldLayoutMk cId="3395603264" sldId="2147483656"/>
              <ac:spMk id="2" creationId="{DDD41DFB-3449-C541-F5CF-143F4BA6D542}"/>
            </ac:spMkLst>
          </pc:spChg>
          <pc:spChg chg="mod">
            <ac:chgData name="Leo Grant Berman" userId="57c7235f-d472-4c32-9fb8-b6015292f5a3" providerId="ADAL" clId="{5136DEFC-DE1A-4FC9-983A-84BDDF5593D4}" dt="2024-12-05T22:25:34.600" v="2197"/>
            <ac:spMkLst>
              <pc:docMk/>
              <pc:sldMasterMk cId="1442749867" sldId="2147483648"/>
              <pc:sldLayoutMk cId="3395603264" sldId="2147483656"/>
              <ac:spMk id="3" creationId="{3506ACD8-C0CA-E524-D098-C9A9FF568FF9}"/>
            </ac:spMkLst>
          </pc:spChg>
          <pc:spChg chg="mod">
            <ac:chgData name="Leo Grant Berman" userId="57c7235f-d472-4c32-9fb8-b6015292f5a3" providerId="ADAL" clId="{5136DEFC-DE1A-4FC9-983A-84BDDF5593D4}" dt="2024-12-05T22:25:34.600" v="2197"/>
            <ac:spMkLst>
              <pc:docMk/>
              <pc:sldMasterMk cId="1442749867" sldId="2147483648"/>
              <pc:sldLayoutMk cId="3395603264" sldId="2147483656"/>
              <ac:spMk id="4" creationId="{BA55392B-D917-AB1C-AC41-D396D2B05788}"/>
            </ac:spMkLst>
          </pc:spChg>
        </pc:sldLayoutChg>
        <pc:sldLayoutChg chg="modSp">
          <pc:chgData name="Leo Grant Berman" userId="57c7235f-d472-4c32-9fb8-b6015292f5a3" providerId="ADAL" clId="{5136DEFC-DE1A-4FC9-983A-84BDDF5593D4}" dt="2024-12-05T22:25:34.600" v="2197"/>
          <pc:sldLayoutMkLst>
            <pc:docMk/>
            <pc:sldMasterMk cId="1442749867" sldId="2147483648"/>
            <pc:sldLayoutMk cId="1377970950" sldId="2147483657"/>
          </pc:sldLayoutMkLst>
          <pc:spChg chg="mod">
            <ac:chgData name="Leo Grant Berman" userId="57c7235f-d472-4c32-9fb8-b6015292f5a3" providerId="ADAL" clId="{5136DEFC-DE1A-4FC9-983A-84BDDF5593D4}" dt="2024-12-05T22:25:34.600" v="2197"/>
            <ac:spMkLst>
              <pc:docMk/>
              <pc:sldMasterMk cId="1442749867" sldId="2147483648"/>
              <pc:sldLayoutMk cId="1377970950" sldId="2147483657"/>
              <ac:spMk id="2" creationId="{61495F1A-FFE5-9C77-EE8D-8B7A151BCFFE}"/>
            </ac:spMkLst>
          </pc:spChg>
          <pc:spChg chg="mod">
            <ac:chgData name="Leo Grant Berman" userId="57c7235f-d472-4c32-9fb8-b6015292f5a3" providerId="ADAL" clId="{5136DEFC-DE1A-4FC9-983A-84BDDF5593D4}" dt="2024-12-05T22:25:34.600" v="2197"/>
            <ac:spMkLst>
              <pc:docMk/>
              <pc:sldMasterMk cId="1442749867" sldId="2147483648"/>
              <pc:sldLayoutMk cId="1377970950" sldId="2147483657"/>
              <ac:spMk id="3" creationId="{E08D22EC-9B5C-A201-45A7-30731C3A044E}"/>
            </ac:spMkLst>
          </pc:spChg>
          <pc:spChg chg="mod">
            <ac:chgData name="Leo Grant Berman" userId="57c7235f-d472-4c32-9fb8-b6015292f5a3" providerId="ADAL" clId="{5136DEFC-DE1A-4FC9-983A-84BDDF5593D4}" dt="2024-12-05T22:25:34.600" v="2197"/>
            <ac:spMkLst>
              <pc:docMk/>
              <pc:sldMasterMk cId="1442749867" sldId="2147483648"/>
              <pc:sldLayoutMk cId="1377970950" sldId="2147483657"/>
              <ac:spMk id="4" creationId="{86D96657-729C-3399-799D-793266A92C34}"/>
            </ac:spMkLst>
          </pc:spChg>
        </pc:sldLayoutChg>
        <pc:sldLayoutChg chg="modSp">
          <pc:chgData name="Leo Grant Berman" userId="57c7235f-d472-4c32-9fb8-b6015292f5a3" providerId="ADAL" clId="{5136DEFC-DE1A-4FC9-983A-84BDDF5593D4}" dt="2024-12-05T22:25:34.600" v="2197"/>
          <pc:sldLayoutMkLst>
            <pc:docMk/>
            <pc:sldMasterMk cId="1442749867" sldId="2147483648"/>
            <pc:sldLayoutMk cId="2091259665" sldId="2147483659"/>
          </pc:sldLayoutMkLst>
          <pc:spChg chg="mod">
            <ac:chgData name="Leo Grant Berman" userId="57c7235f-d472-4c32-9fb8-b6015292f5a3" providerId="ADAL" clId="{5136DEFC-DE1A-4FC9-983A-84BDDF5593D4}" dt="2024-12-05T22:25:34.600" v="2197"/>
            <ac:spMkLst>
              <pc:docMk/>
              <pc:sldMasterMk cId="1442749867" sldId="2147483648"/>
              <pc:sldLayoutMk cId="2091259665" sldId="2147483659"/>
              <ac:spMk id="2" creationId="{98BE1D1E-4C71-EECE-0AEA-A8BB7BBA84C3}"/>
            </ac:spMkLst>
          </pc:spChg>
          <pc:spChg chg="mod">
            <ac:chgData name="Leo Grant Berman" userId="57c7235f-d472-4c32-9fb8-b6015292f5a3" providerId="ADAL" clId="{5136DEFC-DE1A-4FC9-983A-84BDDF5593D4}" dt="2024-12-05T22:25:34.600" v="2197"/>
            <ac:spMkLst>
              <pc:docMk/>
              <pc:sldMasterMk cId="1442749867" sldId="2147483648"/>
              <pc:sldLayoutMk cId="2091259665" sldId="2147483659"/>
              <ac:spMk id="3" creationId="{6C0C95DB-A922-6846-9DBC-25A264A9FE41}"/>
            </ac:spMkLst>
          </pc:spChg>
        </pc:sldLayoutChg>
      </pc:sldMasterChg>
    </pc:docChg>
  </pc:docChgLst>
  <pc:docChgLst>
    <pc:chgData name="Albert Nikolay Bulik" userId="b7177d65-b990-4b30-aaac-9aef0a4c7ff2" providerId="ADAL" clId="{38927F58-23EA-424D-8CBC-B4741818C795}"/>
    <pc:docChg chg="undo custSel modSld">
      <pc:chgData name="Albert Nikolay Bulik" userId="b7177d65-b990-4b30-aaac-9aef0a4c7ff2" providerId="ADAL" clId="{38927F58-23EA-424D-8CBC-B4741818C795}" dt="2024-12-10T04:30:40.902" v="29" actId="1076"/>
      <pc:docMkLst>
        <pc:docMk/>
      </pc:docMkLst>
      <pc:sldChg chg="modSp mod">
        <pc:chgData name="Albert Nikolay Bulik" userId="b7177d65-b990-4b30-aaac-9aef0a4c7ff2" providerId="ADAL" clId="{38927F58-23EA-424D-8CBC-B4741818C795}" dt="2024-12-10T04:30:40.902" v="29" actId="1076"/>
        <pc:sldMkLst>
          <pc:docMk/>
          <pc:sldMk cId="2285443892" sldId="355"/>
        </pc:sldMkLst>
        <pc:picChg chg="mod">
          <ac:chgData name="Albert Nikolay Bulik" userId="b7177d65-b990-4b30-aaac-9aef0a4c7ff2" providerId="ADAL" clId="{38927F58-23EA-424D-8CBC-B4741818C795}" dt="2024-12-10T04:30:40.681" v="28" actId="1076"/>
          <ac:picMkLst>
            <pc:docMk/>
            <pc:sldMk cId="2285443892" sldId="355"/>
            <ac:picMk id="16" creationId="{CDA7B0C2-1F5B-E58C-7BB4-3D7C1393389B}"/>
          </ac:picMkLst>
        </pc:picChg>
        <pc:picChg chg="mod">
          <ac:chgData name="Albert Nikolay Bulik" userId="b7177d65-b990-4b30-aaac-9aef0a4c7ff2" providerId="ADAL" clId="{38927F58-23EA-424D-8CBC-B4741818C795}" dt="2024-12-10T04:30:40.902" v="29" actId="1076"/>
          <ac:picMkLst>
            <pc:docMk/>
            <pc:sldMk cId="2285443892" sldId="355"/>
            <ac:picMk id="1026" creationId="{F6E8FA5E-8322-2968-2086-A9A3EE029C8B}"/>
          </ac:picMkLst>
        </pc:picChg>
      </pc:sldChg>
      <pc:sldChg chg="modTransition">
        <pc:chgData name="Albert Nikolay Bulik" userId="b7177d65-b990-4b30-aaac-9aef0a4c7ff2" providerId="ADAL" clId="{38927F58-23EA-424D-8CBC-B4741818C795}" dt="2024-12-06T16:46:12.790" v="21"/>
        <pc:sldMkLst>
          <pc:docMk/>
          <pc:sldMk cId="2190049102" sldId="357"/>
        </pc:sldMkLst>
      </pc:sldChg>
      <pc:sldChg chg="modTransition">
        <pc:chgData name="Albert Nikolay Bulik" userId="b7177d65-b990-4b30-aaac-9aef0a4c7ff2" providerId="ADAL" clId="{38927F58-23EA-424D-8CBC-B4741818C795}" dt="2024-12-06T16:45:16.553" v="19"/>
        <pc:sldMkLst>
          <pc:docMk/>
          <pc:sldMk cId="1651185281" sldId="3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C4252-069E-4828-821B-A43C39FD6A36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79887-D36B-4A43-AB45-C0644BA2B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96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Leo</a:t>
            </a:r>
          </a:p>
          <a:p>
            <a:endParaRPr lang="en-US"/>
          </a:p>
          <a:p>
            <a:r>
              <a:rPr lang="en-US"/>
              <a:t>-------------------------------------</a:t>
            </a:r>
          </a:p>
          <a:p>
            <a:r>
              <a:rPr lang="en-US"/>
              <a:t>When it comes to image recognition, there Is a model that excels in this. That is the convolutional neural network, CNN for short. </a:t>
            </a:r>
            <a:r>
              <a:rPr lang="en-US">
                <a:ea typeface="Calibri"/>
                <a:cs typeface="Calibri"/>
              </a:rPr>
              <a:t>CNNs are very good at learning features by themselves and operate by successively convolving input to reach a class label.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This is how the CNN operates</a:t>
            </a:r>
          </a:p>
          <a:p>
            <a:endParaRPr lang="en-US"/>
          </a:p>
          <a:p>
            <a:r>
              <a:rPr lang="en-US"/>
              <a:t>In the base layer, the convolution happens here. There are many operations that go on here such as multiple convolutions and activation functions.</a:t>
            </a:r>
          </a:p>
          <a:p>
            <a:endParaRPr lang="en-US"/>
          </a:p>
          <a:p>
            <a:r>
              <a:rPr lang="en-US"/>
              <a:t>The pooling layer condenses these output of the base layer into fewer features.</a:t>
            </a:r>
          </a:p>
          <a:p>
            <a:endParaRPr lang="en-US"/>
          </a:p>
          <a:p>
            <a:r>
              <a:rPr lang="en-US"/>
              <a:t>Then it goes to the flattening layer strings the features together into a single vector.</a:t>
            </a:r>
          </a:p>
          <a:p>
            <a:endParaRPr lang="en-US"/>
          </a:p>
          <a:p>
            <a:r>
              <a:rPr lang="en-US"/>
              <a:t>The dense layer also called the fully connected layer, takes the vector and connects all of the computed data so the model knows that the data are related in a way. and last produces a final prediction, the classification.</a:t>
            </a:r>
          </a:p>
          <a:p>
            <a:endParaRPr lang="en-US"/>
          </a:p>
          <a:p>
            <a:r>
              <a:rPr lang="en-US"/>
              <a:t>However, CNNs are much more difficult to implement, since the whole structure has to be customized and refined based on the results.</a:t>
            </a:r>
          </a:p>
          <a:p>
            <a:endParaRPr lang="en-US"/>
          </a:p>
          <a:p>
            <a:r>
              <a:rPr lang="en-US"/>
              <a:t>In the meantime, we are using a generic prebuilt algorithm to generate results.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-----------------------------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7B5D5-234F-4EB9-90BD-FAF45C2412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22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5AB49-0F3D-A31B-9419-0CE085F32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76CFF6-EC88-760C-C69D-1E045352B1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72BFB1-D248-5512-2403-07C6EF8A9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Albert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On the left we have the original image and on the right the inverted fill. When the inverted image is superimposed onto the original…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9CDDB-1236-CB70-15E9-E47FD762BB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7B5D5-234F-4EB9-90BD-FAF45C2412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85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A7C9E-EB59-7653-DA6B-4C2BB1222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2B457-FE89-669D-7FAF-A973A3609B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F0F9C3-8678-713A-20BC-16FB4AE73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Albert</a:t>
            </a:r>
          </a:p>
          <a:p>
            <a:endParaRPr lang="en-US"/>
          </a:p>
          <a:p>
            <a:r>
              <a:rPr lang="en-US"/>
              <a:t>How do we know our model’s any good? We can look at error on a frame-by-frame basis, but we also want a holistic picture of the model’s performance. We developed a slide-scoring system that’s agnostic of the size, number and order of model predictions. Our scoring system only considers overlap between reference and hypothesis surfaces.</a:t>
            </a:r>
          </a:p>
          <a:p>
            <a:endParaRPr lang="en-US"/>
          </a:p>
          <a:p>
            <a:r>
              <a:rPr lang="en-US"/>
              <a:t>For example, suppose we have this region annotated by a pathologist with the artifact label. </a:t>
            </a:r>
          </a:p>
          <a:p>
            <a:endParaRPr lang="en-US"/>
          </a:p>
          <a:p>
            <a:r>
              <a:rPr lang="en-US"/>
              <a:t>And suppose that our model says that this area contains an artifact. How much did we get right and how much did we get wrong?</a:t>
            </a:r>
          </a:p>
          <a:p>
            <a:endParaRPr lang="en-US"/>
          </a:p>
          <a:p>
            <a:r>
              <a:rPr lang="en-US"/>
              <a:t>Well this green region wasn’t included, so we calculate its area and add it to the artifact’s false negative sum. </a:t>
            </a:r>
          </a:p>
          <a:p>
            <a:endParaRPr lang="en-US"/>
          </a:p>
          <a:p>
            <a:r>
              <a:rPr lang="en-US"/>
              <a:t>We got the red part right, so we add the area of this red set intersection to the true positive sum. </a:t>
            </a:r>
          </a:p>
          <a:p>
            <a:endParaRPr lang="en-US"/>
          </a:p>
          <a:p>
            <a:r>
              <a:rPr lang="en-US"/>
              <a:t>We normalize area figures by the total area of the annotation, and determine that we hit 92% of this target. We do this for every reference and hypothesis combination to populate our multiclass confusion matrix. And from the multiclass confusion matrix, we derive class-specific statistics, such as </a:t>
            </a:r>
          </a:p>
          <a:p>
            <a:endParaRPr lang="en-US"/>
          </a:p>
          <a:p>
            <a:r>
              <a:rPr lang="en-US"/>
              <a:t>true positives, false positives, true negatives, false negatives, </a:t>
            </a:r>
          </a:p>
          <a:p>
            <a:r>
              <a:rPr lang="en-US"/>
              <a:t>sensitivity, specificity, </a:t>
            </a:r>
          </a:p>
          <a:p>
            <a:r>
              <a:rPr lang="en-US"/>
              <a:t>F1 score and Cohen’s kappa coefficient.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F0F5C-E763-4266-31F5-2AEA7122D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7B5D5-234F-4EB9-90BD-FAF45C2412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87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Leo</a:t>
            </a:r>
          </a:p>
          <a:p>
            <a:endParaRPr lang="en-US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>
                <a:ea typeface="Calibri"/>
                <a:cs typeface="Calibri"/>
              </a:rPr>
              <a:t>Morning Salutation</a:t>
            </a:r>
          </a:p>
          <a:p>
            <a:pPr marL="228600" indent="-228600">
              <a:buAutoNum type="arabicPeriod"/>
            </a:pPr>
            <a:r>
              <a:rPr lang="en-US">
                <a:ea typeface="Calibri"/>
                <a:cs typeface="Calibri"/>
              </a:rPr>
              <a:t>Introduce Everyone</a:t>
            </a:r>
          </a:p>
          <a:p>
            <a:pPr marL="228600" indent="-228600">
              <a:buAutoNum type="arabicPeriod"/>
            </a:pPr>
            <a:r>
              <a:rPr lang="en-US">
                <a:ea typeface="Calibri"/>
                <a:cs typeface="Calibri"/>
              </a:rPr>
              <a:t>Explain Graphic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Good morning, everyone! This is Team 1 and I am Albert, this is Leo, and this is Yuan. Our project is Machine Learning Applications in Digital Pathology. We are trying to build a Machine Learning System that can identify cancerous cells in biopsy slides of tissue samples. In the title slide we have a picture representation of a neural network which will be a key component in The Deep Learning algorithm we hope to implement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7B5D5-234F-4EB9-90BD-FAF45C2412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1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9F151-5795-B0B0-2031-42BFEF61D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3C8FF7-BF5A-25AF-F0C9-642CC9E086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E79E10-40A9-9B80-1656-BA52A582C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Leo</a:t>
            </a:r>
          </a:p>
          <a:p>
            <a:endParaRPr lang="en-US"/>
          </a:p>
          <a:p>
            <a:r>
              <a:rPr lang="en-US"/>
              <a:t>-------------------------------------</a:t>
            </a:r>
          </a:p>
          <a:p>
            <a:r>
              <a:rPr lang="en-US"/>
              <a:t>When it comes to image recognition, there Is a model that excels in this. That is the convolutional neural network, CNN for short. </a:t>
            </a:r>
            <a:r>
              <a:rPr lang="en-US">
                <a:ea typeface="Calibri"/>
                <a:cs typeface="Calibri"/>
              </a:rPr>
              <a:t>CNNs are very good at learning features by themselves and operate by successively convolving input to reach a class label.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This is how the CNN operates</a:t>
            </a:r>
          </a:p>
          <a:p>
            <a:endParaRPr lang="en-US"/>
          </a:p>
          <a:p>
            <a:r>
              <a:rPr lang="en-US"/>
              <a:t>In the base layer, the convolution happens here. There are many operations that go on here such as multiple convolutions and activation functions.</a:t>
            </a:r>
          </a:p>
          <a:p>
            <a:endParaRPr lang="en-US"/>
          </a:p>
          <a:p>
            <a:r>
              <a:rPr lang="en-US"/>
              <a:t>The pooling layer condenses these output of the base layer into fewer features.</a:t>
            </a:r>
          </a:p>
          <a:p>
            <a:endParaRPr lang="en-US"/>
          </a:p>
          <a:p>
            <a:r>
              <a:rPr lang="en-US"/>
              <a:t>Then it goes to the flattening layer strings the features together into a single vector.</a:t>
            </a:r>
          </a:p>
          <a:p>
            <a:endParaRPr lang="en-US"/>
          </a:p>
          <a:p>
            <a:r>
              <a:rPr lang="en-US"/>
              <a:t>The dense layer also called the fully connected layer, takes the vector and connects all of the computed data so the model knows that the data are related in a way. and last produces a final prediction, the classification.</a:t>
            </a:r>
          </a:p>
          <a:p>
            <a:endParaRPr lang="en-US"/>
          </a:p>
          <a:p>
            <a:r>
              <a:rPr lang="en-US"/>
              <a:t>However, CNNs are much more difficult to implement, since the whole structure has to be customized and refined based on the results.</a:t>
            </a:r>
          </a:p>
          <a:p>
            <a:endParaRPr lang="en-US"/>
          </a:p>
          <a:p>
            <a:r>
              <a:rPr lang="en-US"/>
              <a:t>In the meantime, we are using a generic prebuilt algorithm to generate results.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-----------------------------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210ED-5D70-81C6-A4C0-99A372069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7B5D5-234F-4EB9-90BD-FAF45C2412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63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F4AEE-C24C-AC4C-49F4-647C295B8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210397-AE38-7888-2275-89A6E27B4F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FFEB2-789E-3ED4-4F6F-309B0AA4D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Leo</a:t>
            </a:r>
          </a:p>
          <a:p>
            <a:endParaRPr lang="en-US"/>
          </a:p>
          <a:p>
            <a:r>
              <a:rPr lang="en-US"/>
              <a:t>-------------------------------------</a:t>
            </a:r>
          </a:p>
          <a:p>
            <a:r>
              <a:rPr lang="en-US"/>
              <a:t>When it comes to image recognition, there Is a model that excels in this. That is the convolutional neural network, CNN for short. </a:t>
            </a:r>
            <a:r>
              <a:rPr lang="en-US">
                <a:ea typeface="Calibri"/>
                <a:cs typeface="Calibri"/>
              </a:rPr>
              <a:t>CNNs are very good at learning features by themselves and operate by successively convolving input to reach a class label.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This is how the CNN operates</a:t>
            </a:r>
          </a:p>
          <a:p>
            <a:endParaRPr lang="en-US"/>
          </a:p>
          <a:p>
            <a:r>
              <a:rPr lang="en-US"/>
              <a:t>In the base layer, the convolution happens here. There are many operations that go on here such as multiple convolutions and activation functions.</a:t>
            </a:r>
          </a:p>
          <a:p>
            <a:endParaRPr lang="en-US"/>
          </a:p>
          <a:p>
            <a:r>
              <a:rPr lang="en-US"/>
              <a:t>The pooling layer condenses these output of the base layer into fewer features.</a:t>
            </a:r>
          </a:p>
          <a:p>
            <a:endParaRPr lang="en-US"/>
          </a:p>
          <a:p>
            <a:r>
              <a:rPr lang="en-US"/>
              <a:t>Then it goes to the flattening layer strings the features together into a single vector.</a:t>
            </a:r>
          </a:p>
          <a:p>
            <a:endParaRPr lang="en-US"/>
          </a:p>
          <a:p>
            <a:r>
              <a:rPr lang="en-US"/>
              <a:t>The dense layer also called the fully connected layer, takes the vector and connects all of the computed data so the model knows that the data are related in a way. and last produces a final prediction, the classification.</a:t>
            </a:r>
          </a:p>
          <a:p>
            <a:endParaRPr lang="en-US"/>
          </a:p>
          <a:p>
            <a:r>
              <a:rPr lang="en-US"/>
              <a:t>However, CNNs are much more difficult to implement, since the whole structure has to be customized and refined based on the results.</a:t>
            </a:r>
          </a:p>
          <a:p>
            <a:endParaRPr lang="en-US"/>
          </a:p>
          <a:p>
            <a:r>
              <a:rPr lang="en-US"/>
              <a:t>In the meantime, we are using a generic prebuilt algorithm to generate results.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-----------------------------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3A11D-3D80-772D-1FEC-50D92F1A55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7B5D5-234F-4EB9-90BD-FAF45C2412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35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D05AA-A8FA-E14B-6F80-71E2089C2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F20FF8-8C6F-CA5C-A490-C6042DC17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E74D0-ADFB-D9BD-F3C7-B0E0DE719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Leo</a:t>
            </a:r>
          </a:p>
          <a:p>
            <a:endParaRPr lang="en-US"/>
          </a:p>
          <a:p>
            <a:r>
              <a:rPr lang="en-US"/>
              <a:t>-------------------------------------</a:t>
            </a:r>
          </a:p>
          <a:p>
            <a:r>
              <a:rPr lang="en-US"/>
              <a:t>When it comes to image recognition, there Is a model that excels in this. That is the convolutional neural network, CNN for short. </a:t>
            </a:r>
            <a:r>
              <a:rPr lang="en-US">
                <a:ea typeface="Calibri"/>
                <a:cs typeface="Calibri"/>
              </a:rPr>
              <a:t>CNNs are very good at learning features by themselves and operate by successively convolving input to reach a class label.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This is how the CNN operates</a:t>
            </a:r>
          </a:p>
          <a:p>
            <a:endParaRPr lang="en-US"/>
          </a:p>
          <a:p>
            <a:r>
              <a:rPr lang="en-US"/>
              <a:t>In the base layer, the convolution happens here. There are many operations that go on here such as multiple convolutions and activation functions.</a:t>
            </a:r>
          </a:p>
          <a:p>
            <a:endParaRPr lang="en-US"/>
          </a:p>
          <a:p>
            <a:r>
              <a:rPr lang="en-US"/>
              <a:t>The pooling layer condenses these output of the base layer into fewer features.</a:t>
            </a:r>
          </a:p>
          <a:p>
            <a:endParaRPr lang="en-US"/>
          </a:p>
          <a:p>
            <a:r>
              <a:rPr lang="en-US"/>
              <a:t>Then it goes to the flattening layer strings the features together into a single vector.</a:t>
            </a:r>
          </a:p>
          <a:p>
            <a:endParaRPr lang="en-US"/>
          </a:p>
          <a:p>
            <a:r>
              <a:rPr lang="en-US"/>
              <a:t>The dense layer also called the fully connected layer, takes the vector and connects all of the computed data so the model knows that the data are related in a way. and last produces a final prediction, the classification.</a:t>
            </a:r>
          </a:p>
          <a:p>
            <a:endParaRPr lang="en-US"/>
          </a:p>
          <a:p>
            <a:r>
              <a:rPr lang="en-US"/>
              <a:t>However, CNNs are much more difficult to implement, since the whole structure has to be customized and refined based on the results.</a:t>
            </a:r>
          </a:p>
          <a:p>
            <a:endParaRPr lang="en-US"/>
          </a:p>
          <a:p>
            <a:r>
              <a:rPr lang="en-US"/>
              <a:t>In the meantime, we are using a generic prebuilt algorithm to generate results.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-----------------------------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BB8FD-A7A4-4E8F-867F-C98AECB18F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7B5D5-234F-4EB9-90BD-FAF45C2412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59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24F62-EEA2-37C8-B0F2-9D99C378E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5A6562-2492-942F-A20F-E92833AB0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39B3D0-1B4C-F531-5FDD-D10C038FE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Leo</a:t>
            </a:r>
          </a:p>
          <a:p>
            <a:endParaRPr lang="en-US"/>
          </a:p>
          <a:p>
            <a:r>
              <a:rPr lang="en-US"/>
              <a:t>-------------------------------------</a:t>
            </a:r>
          </a:p>
          <a:p>
            <a:r>
              <a:rPr lang="en-US"/>
              <a:t>When it comes to image recognition, there Is a model that excels in this. That is the convolutional neural network, CNN for short. </a:t>
            </a:r>
            <a:r>
              <a:rPr lang="en-US">
                <a:ea typeface="Calibri"/>
                <a:cs typeface="Calibri"/>
              </a:rPr>
              <a:t>CNNs are very good at learning features by themselves and operate by successively convolving input to reach a class label.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This is how the CNN operates</a:t>
            </a:r>
          </a:p>
          <a:p>
            <a:endParaRPr lang="en-US"/>
          </a:p>
          <a:p>
            <a:r>
              <a:rPr lang="en-US"/>
              <a:t>In the base layer, the convolution happens here. There are many operations that go on here such as multiple convolutions and activation functions.</a:t>
            </a:r>
          </a:p>
          <a:p>
            <a:endParaRPr lang="en-US"/>
          </a:p>
          <a:p>
            <a:r>
              <a:rPr lang="en-US"/>
              <a:t>The pooling layer condenses these output of the base layer into fewer features.</a:t>
            </a:r>
          </a:p>
          <a:p>
            <a:endParaRPr lang="en-US"/>
          </a:p>
          <a:p>
            <a:r>
              <a:rPr lang="en-US"/>
              <a:t>Then it goes to the flattening layer strings the features together into a single vector.</a:t>
            </a:r>
          </a:p>
          <a:p>
            <a:endParaRPr lang="en-US"/>
          </a:p>
          <a:p>
            <a:r>
              <a:rPr lang="en-US"/>
              <a:t>The dense layer also called the fully connected layer, takes the vector and connects all of the computed data so the model knows that the data are related in a way. and last produces a final prediction, the classification.</a:t>
            </a:r>
          </a:p>
          <a:p>
            <a:endParaRPr lang="en-US"/>
          </a:p>
          <a:p>
            <a:r>
              <a:rPr lang="en-US"/>
              <a:t>However, CNNs are much more difficult to implement, since the whole structure has to be customized and refined based on the results.</a:t>
            </a:r>
          </a:p>
          <a:p>
            <a:endParaRPr lang="en-US"/>
          </a:p>
          <a:p>
            <a:r>
              <a:rPr lang="en-US"/>
              <a:t>In the meantime, we are using a generic prebuilt algorithm to generate results.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-----------------------------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049C7-AC9A-43EE-5AED-0E5ED404C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7B5D5-234F-4EB9-90BD-FAF45C2412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54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339DC-8A3C-87ED-45F3-AB605E47B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61FB2A-6DE4-7D96-AC21-E6F4B142C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A827A-2E01-ED14-BB05-1773E74AE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Leo</a:t>
            </a:r>
          </a:p>
          <a:p>
            <a:endParaRPr lang="en-US"/>
          </a:p>
          <a:p>
            <a:r>
              <a:rPr lang="en-US"/>
              <a:t>-------------------------------------</a:t>
            </a:r>
          </a:p>
          <a:p>
            <a:r>
              <a:rPr lang="en-US"/>
              <a:t>When it comes to image recognition, there Is a model that excels in this. That is the convolutional neural network, CNN for short. </a:t>
            </a:r>
            <a:r>
              <a:rPr lang="en-US">
                <a:ea typeface="Calibri"/>
                <a:cs typeface="Calibri"/>
              </a:rPr>
              <a:t>CNNs are very good at learning features by themselves and operate by successively convolving input to reach a class label.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This is how the CNN operates</a:t>
            </a:r>
          </a:p>
          <a:p>
            <a:endParaRPr lang="en-US"/>
          </a:p>
          <a:p>
            <a:r>
              <a:rPr lang="en-US"/>
              <a:t>In the base layer, the convolution happens here. There are many operations that go on here such as multiple convolutions and activation functions.</a:t>
            </a:r>
          </a:p>
          <a:p>
            <a:endParaRPr lang="en-US"/>
          </a:p>
          <a:p>
            <a:r>
              <a:rPr lang="en-US"/>
              <a:t>The pooling layer condenses these output of the base layer into fewer features.</a:t>
            </a:r>
          </a:p>
          <a:p>
            <a:endParaRPr lang="en-US"/>
          </a:p>
          <a:p>
            <a:r>
              <a:rPr lang="en-US"/>
              <a:t>Then it goes to the flattening layer strings the features together into a single vector.</a:t>
            </a:r>
          </a:p>
          <a:p>
            <a:endParaRPr lang="en-US"/>
          </a:p>
          <a:p>
            <a:r>
              <a:rPr lang="en-US"/>
              <a:t>The dense layer also called the fully connected layer, takes the vector and connects all of the computed data so the model knows that the data are related in a way. and last produces a final prediction, the classification.</a:t>
            </a:r>
          </a:p>
          <a:p>
            <a:endParaRPr lang="en-US"/>
          </a:p>
          <a:p>
            <a:r>
              <a:rPr lang="en-US"/>
              <a:t>However, CNNs are much more difficult to implement, since the whole structure has to be customized and refined based on the results.</a:t>
            </a:r>
          </a:p>
          <a:p>
            <a:endParaRPr lang="en-US"/>
          </a:p>
          <a:p>
            <a:r>
              <a:rPr lang="en-US"/>
              <a:t>In the meantime, we are using a generic prebuilt algorithm to generate results.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-----------------------------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609C8-7ABA-E462-45B3-16B1841D8F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7B5D5-234F-4EB9-90BD-FAF45C2412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68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Yuan</a:t>
            </a:r>
          </a:p>
          <a:p>
            <a:endParaRPr lang="en-US"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There are three levels that we have to get through: frame level, patch level, and image level</a:t>
            </a:r>
          </a:p>
          <a:p>
            <a:endParaRPr lang="en-US"/>
          </a:p>
          <a:p>
            <a:r>
              <a:rPr lang="en-US"/>
              <a:t>Lets start with the frame level first.</a:t>
            </a:r>
          </a:p>
          <a:p>
            <a:endParaRPr lang="en-US"/>
          </a:p>
          <a:p>
            <a:r>
              <a:rPr lang="en-US"/>
              <a:t>This image is a random slide pulled from our data with the x and y axis as pixels of the image.</a:t>
            </a:r>
          </a:p>
          <a:p>
            <a:endParaRPr lang="en-US"/>
          </a:p>
          <a:p>
            <a:r>
              <a:rPr lang="en-US"/>
              <a:t>Here’s a visual representation of that.</a:t>
            </a:r>
          </a:p>
          <a:p>
            <a:r>
              <a:rPr lang="en-US"/>
              <a:t>From our parameters, we get the frame size and window size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Segment the image by the </a:t>
            </a:r>
            <a:r>
              <a:rPr lang="en-US" err="1"/>
              <a:t>framesize</a:t>
            </a:r>
            <a:endParaRPr lang="en-US"/>
          </a:p>
          <a:p>
            <a:endParaRPr lang="en-US"/>
          </a:p>
          <a:p>
            <a:r>
              <a:rPr lang="en-US"/>
              <a:t>The window size must be bigger than the frame so it could provide some context from the surrounding frames</a:t>
            </a:r>
          </a:p>
          <a:p>
            <a:r>
              <a:rPr lang="en-US"/>
              <a:t>We start iterating through each frame starting from the top left 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As the image iterates through each frame, it will make predictions on the frames, whether malignant or nonmalignant.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7B5D5-234F-4EB9-90BD-FAF45C2412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46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Albert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We make a copy of the image, use a flood-fill algorithm to flood the outer area with malignant labels, and invert the image, so malignant become non-malignant and visa versa.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7B5D5-234F-4EB9-90BD-FAF45C2412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6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D353C-71A1-FCDD-2671-32136E3CB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341148-E40E-3786-FFF8-74A3D17FEB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45C89-E3BB-857B-E4E8-43257FCCA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Albert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We make a copy of the image, use a flood-fill algorithm to flood the outer area with malignant labels, and invert the image, so malignant become non-malignant and visa versa.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49956-7560-1CD7-A656-037F137FF8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7B5D5-234F-4EB9-90BD-FAF45C2412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61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9D561-DF3C-C4BF-13C6-E7D3E222C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DEEB27-02AF-6B77-963D-05C32759F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7455B-5164-71CD-78C0-AA340520B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CDC6-3842-474E-B8F2-BDC9AD1BBF4A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8298F-6864-3CC7-D791-709CDC07C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EB9D5-A602-8648-7DA9-262E4D33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35CD6-A31D-4CA2-BDF0-8C1FAB9A2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49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3F33-35F7-F3C9-47B3-76BA2CF7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7833B1-3DA9-6B38-4889-DD34358B5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A3B45-FE0F-0AC4-412A-22C196E34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CDC6-3842-474E-B8F2-BDC9AD1BBF4A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6FA49-D7A6-127E-D0CE-C28CCF30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E13CC-F37B-481A-1671-568A6B582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35CD6-A31D-4CA2-BDF0-8C1FAB9A2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55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BE1D1E-4C71-EECE-0AEA-A8BB7BBA84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0C95DB-A922-6846-9DBC-25A264A9F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71E8B-679F-C80F-B94C-2E5C87D17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CDC6-3842-474E-B8F2-BDC9AD1BBF4A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DA330-BEC6-8AE4-469C-AB4F6492D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DEB6F-F5D7-3F18-67C3-46C7FAF5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35CD6-A31D-4CA2-BDF0-8C1FAB9A2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59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213D-3732-110C-82A8-F0C83E047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1822E-32CD-C1F2-27A9-738839B74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F04D3-4A55-383A-7CD0-199C768B0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CDC6-3842-474E-B8F2-BDC9AD1BBF4A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CA4E2-4EBE-F859-C95F-20064408D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1D7EA-2CED-741C-63B4-0BCC9E79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35CD6-A31D-4CA2-BDF0-8C1FAB9A2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22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26B-1864-97A0-D620-66B1BBEDD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18292-76E5-0AC7-292D-BEAFCD15A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55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06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495DC-28AE-4EEB-B14C-78AD35D64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CDC6-3842-474E-B8F2-BDC9AD1BBF4A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67A31-48C4-2CC8-4909-86927EB44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6C51C-5585-4800-A5E5-B0134718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35CD6-A31D-4CA2-BDF0-8C1FAB9A2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64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36950-CA77-CCBF-A762-8968247D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6BD27-846C-0436-935D-16E381FAA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623103-7077-B206-C0C7-4425E5187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C36D8B-796C-312D-54A8-315BF98E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CDC6-3842-474E-B8F2-BDC9AD1BBF4A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2177C-95EE-D703-FB64-929B0A2C3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B6AB4-0BB3-B8DC-3EA1-C40F4D51C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35CD6-A31D-4CA2-BDF0-8C1FAB9A2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21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43846-0AF9-F822-2D73-0A7D0D50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46E41-A6E2-D581-9B74-0E30A46D1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0D074-FB3C-4AFD-254E-2181DA814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3B6BFE-41AE-B7CE-6AAA-FF51010BA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EBEAE2-B5C5-8E7D-1B10-3A04F701F0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C2CC07-B768-C14C-F7AC-92F43520C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CDC6-3842-474E-B8F2-BDC9AD1BBF4A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08A5C9-98A2-7BC7-CA63-93673D619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EA42BD-3767-2757-EABE-A4FE5F94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35CD6-A31D-4CA2-BDF0-8C1FAB9A2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57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168-33C4-EF4B-6675-A20266ECF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F2ECFC-7C99-1562-05E4-A767E465F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CDC6-3842-474E-B8F2-BDC9AD1BBF4A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73306-48FD-7431-155B-9C98E921A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3D994-EE29-56F5-66F3-371F9BE9A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35CD6-A31D-4CA2-BDF0-8C1FAB9A2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60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59553-DBA1-D7A0-4F65-AE1CD6393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CDC6-3842-474E-B8F2-BDC9AD1BBF4A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34000-67FC-5E23-D9E1-8667B4E66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B5B56-FE6B-527C-607C-CEC28709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35CD6-A31D-4CA2-BDF0-8C1FAB9A2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95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41DFB-3449-C541-F5CF-143F4BA6D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ACD8-C0CA-E524-D098-C9A9FF568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5392B-D917-AB1C-AC41-D396D2B05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5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4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8A950-E334-67BC-2E39-FE1471F86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CDC6-3842-474E-B8F2-BDC9AD1BBF4A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CDB4C-0673-0159-BCFE-38070AC74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0CA69-FD41-6045-EBF8-95A1FDC55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35CD6-A31D-4CA2-BDF0-8C1FAB9A2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03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5F1A-FFE5-9C77-EE8D-8B7A151BC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D22EC-9B5C-A201-45A7-30731C3A0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5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4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96657-729C-3399-799D-793266A92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5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4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B6CB0-3DF6-986E-ACDD-21F5F4D96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CDC6-3842-474E-B8F2-BDC9AD1BBF4A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AC49F-2CC3-A6C9-264B-E77AADD38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6D587-494A-780C-829A-8D69847D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35CD6-A31D-4CA2-BDF0-8C1FAB9A2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70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8DB665-744E-703E-48E4-7130A5631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8B9A3-2F5A-FE57-2A6B-622A82CBC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46E59-27CA-58D8-4FBA-955C5A749D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00CDC6-3842-474E-B8F2-BDC9AD1BBF4A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8A3F7-12A1-F23A-E59E-849D43582C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2B169-8B33-F2FF-667E-2F067551B2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535CD6-A31D-4CA2-BDF0-8C1FAB9A2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4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8" indent="-228588" algn="l" defTabSz="91435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4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74FDB582-2D17-4FE2-A79B-A095177F6954}"/>
              </a:ext>
            </a:extLst>
          </p:cNvPr>
          <p:cNvGrpSpPr/>
          <p:nvPr/>
        </p:nvGrpSpPr>
        <p:grpSpPr>
          <a:xfrm>
            <a:off x="6363730" y="1960421"/>
            <a:ext cx="2147060" cy="3861487"/>
            <a:chOff x="6363729" y="2203619"/>
            <a:chExt cx="2147060" cy="3861487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00DC19C-0ECF-3065-C987-F9CF7EF48C6A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flipV="1">
              <a:off x="6487296" y="6042336"/>
              <a:ext cx="2002028" cy="227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BD88F5C-6B2E-13BA-22D0-83B2708685CF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6363729" y="5267673"/>
              <a:ext cx="2125594" cy="148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DD4D7FF-3EC5-F864-D55F-EB5329375C4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6476999" y="4479322"/>
              <a:ext cx="2012325" cy="175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33F985E-1A76-48B4-70EE-96E4DD6F2B35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6476999" y="3743673"/>
              <a:ext cx="2033790" cy="454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28F28DB-23D7-2E37-5F86-11E3C1FDEAA1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6476999" y="2945025"/>
              <a:ext cx="2012325" cy="1711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B782629-C297-9482-F534-4BEFC601446D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6476999" y="2203619"/>
              <a:ext cx="2023058" cy="53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FC7939-E2D5-2D6E-666C-B776399D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8" y="256032"/>
            <a:ext cx="11704320" cy="512064"/>
          </a:xfrm>
        </p:spPr>
        <p:txBody>
          <a:bodyPr>
            <a:normAutofit fontScale="90000"/>
          </a:bodyPr>
          <a:lstStyle/>
          <a:p>
            <a:r>
              <a:rPr lang="en-US"/>
              <a:t>Convolutional Neural Network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39F3C9A3-E1D6-6D2B-2142-7D43F0D845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77437" y="1581307"/>
          <a:ext cx="813484" cy="463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484">
                  <a:extLst>
                    <a:ext uri="{9D8B030D-6E8A-4147-A177-3AD203B41FA5}">
                      <a16:colId xmlns:a16="http://schemas.microsoft.com/office/drawing/2014/main" val="2797656733"/>
                    </a:ext>
                  </a:extLst>
                </a:gridCol>
              </a:tblGrid>
              <a:tr h="579505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572786"/>
                  </a:ext>
                </a:extLst>
              </a:tr>
              <a:tr h="579505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922750"/>
                  </a:ext>
                </a:extLst>
              </a:tr>
              <a:tr h="579505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345229"/>
                  </a:ext>
                </a:extLst>
              </a:tr>
              <a:tr h="579505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649704"/>
                  </a:ext>
                </a:extLst>
              </a:tr>
              <a:tr h="579505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707791"/>
                  </a:ext>
                </a:extLst>
              </a:tr>
              <a:tr h="579505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410112"/>
                  </a:ext>
                </a:extLst>
              </a:tr>
              <a:tr h="579505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957901"/>
                  </a:ext>
                </a:extLst>
              </a:tr>
              <a:tr h="579505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100236"/>
                  </a:ext>
                </a:extLst>
              </a:tr>
            </a:tbl>
          </a:graphicData>
        </a:graphic>
      </p:graphicFrame>
      <p:grpSp>
        <p:nvGrpSpPr>
          <p:cNvPr id="37" name="Group 36">
            <a:extLst>
              <a:ext uri="{FF2B5EF4-FFF2-40B4-BE49-F238E27FC236}">
                <a16:creationId xmlns:a16="http://schemas.microsoft.com/office/drawing/2014/main" id="{A5ED6EFC-0E1A-9AA0-CE76-55EB3AFF4E9D}"/>
              </a:ext>
            </a:extLst>
          </p:cNvPr>
          <p:cNvGrpSpPr/>
          <p:nvPr/>
        </p:nvGrpSpPr>
        <p:grpSpPr>
          <a:xfrm>
            <a:off x="837126" y="1581308"/>
            <a:ext cx="661546" cy="4475407"/>
            <a:chOff x="837125" y="1824506"/>
            <a:chExt cx="661546" cy="447540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73FE7DA-0167-8F50-B567-EA1E38381EBD}"/>
                </a:ext>
              </a:extLst>
            </p:cNvPr>
            <p:cNvSpPr/>
            <p:nvPr/>
          </p:nvSpPr>
          <p:spPr>
            <a:xfrm>
              <a:off x="847859" y="1824506"/>
              <a:ext cx="640080" cy="64008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C00E012-FBEB-E8BE-F196-83A38C1AB475}"/>
                </a:ext>
              </a:extLst>
            </p:cNvPr>
            <p:cNvSpPr/>
            <p:nvPr/>
          </p:nvSpPr>
          <p:spPr>
            <a:xfrm>
              <a:off x="837126" y="2575773"/>
              <a:ext cx="640080" cy="64394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FAA674C-4B83-6B5D-B180-69A447B9B2CE}"/>
                </a:ext>
              </a:extLst>
            </p:cNvPr>
            <p:cNvSpPr/>
            <p:nvPr/>
          </p:nvSpPr>
          <p:spPr>
            <a:xfrm>
              <a:off x="858591" y="3359239"/>
              <a:ext cx="640080" cy="64008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00BC01-0020-B1D0-6E38-CE80AD93FCF7}"/>
                </a:ext>
              </a:extLst>
            </p:cNvPr>
            <p:cNvSpPr/>
            <p:nvPr/>
          </p:nvSpPr>
          <p:spPr>
            <a:xfrm>
              <a:off x="837126" y="4110505"/>
              <a:ext cx="640080" cy="64394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54DC119-DFB0-CB19-1139-17154D707A1F}"/>
                </a:ext>
              </a:extLst>
            </p:cNvPr>
            <p:cNvSpPr/>
            <p:nvPr/>
          </p:nvSpPr>
          <p:spPr>
            <a:xfrm>
              <a:off x="837125" y="4883239"/>
              <a:ext cx="640080" cy="64008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278945C-0A59-53B1-3017-BF342B8A7152}"/>
                </a:ext>
              </a:extLst>
            </p:cNvPr>
            <p:cNvSpPr/>
            <p:nvPr/>
          </p:nvSpPr>
          <p:spPr>
            <a:xfrm>
              <a:off x="837127" y="5655970"/>
              <a:ext cx="640080" cy="64394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A834B98-53B2-B0C9-6044-0FE522C72DBE}"/>
              </a:ext>
            </a:extLst>
          </p:cNvPr>
          <p:cNvGrpSpPr/>
          <p:nvPr/>
        </p:nvGrpSpPr>
        <p:grpSpPr>
          <a:xfrm>
            <a:off x="3090929" y="2740407"/>
            <a:ext cx="661545" cy="2174813"/>
            <a:chOff x="3090928" y="2983605"/>
            <a:chExt cx="661545" cy="217481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FF2840-94B9-41DF-E512-96229E660639}"/>
                </a:ext>
              </a:extLst>
            </p:cNvPr>
            <p:cNvSpPr/>
            <p:nvPr/>
          </p:nvSpPr>
          <p:spPr>
            <a:xfrm>
              <a:off x="3101661" y="2983605"/>
              <a:ext cx="640080" cy="64008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5526BC-C30E-27B8-160F-11C1E86A44D9}"/>
                </a:ext>
              </a:extLst>
            </p:cNvPr>
            <p:cNvSpPr/>
            <p:nvPr/>
          </p:nvSpPr>
          <p:spPr>
            <a:xfrm>
              <a:off x="3090928" y="3734872"/>
              <a:ext cx="640080" cy="64394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5A73B7-E9ED-D43C-C4EC-0A48E56A2F39}"/>
                </a:ext>
              </a:extLst>
            </p:cNvPr>
            <p:cNvSpPr/>
            <p:nvPr/>
          </p:nvSpPr>
          <p:spPr>
            <a:xfrm>
              <a:off x="3112393" y="4518338"/>
              <a:ext cx="640080" cy="64008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6C98E40-2C13-D636-39BE-B93EE61D088F}"/>
              </a:ext>
            </a:extLst>
          </p:cNvPr>
          <p:cNvGrpSpPr/>
          <p:nvPr/>
        </p:nvGrpSpPr>
        <p:grpSpPr>
          <a:xfrm>
            <a:off x="8489325" y="1645702"/>
            <a:ext cx="661546" cy="4475407"/>
            <a:chOff x="8489323" y="1888900"/>
            <a:chExt cx="661546" cy="447540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C3BDC67-D924-6E6E-FADC-A9F66D1D463F}"/>
                </a:ext>
              </a:extLst>
            </p:cNvPr>
            <p:cNvSpPr/>
            <p:nvPr/>
          </p:nvSpPr>
          <p:spPr>
            <a:xfrm>
              <a:off x="8500057" y="1888900"/>
              <a:ext cx="640080" cy="64008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5837581-252B-3573-0681-26E0BFDADA84}"/>
                </a:ext>
              </a:extLst>
            </p:cNvPr>
            <p:cNvSpPr/>
            <p:nvPr/>
          </p:nvSpPr>
          <p:spPr>
            <a:xfrm>
              <a:off x="8489324" y="2640167"/>
              <a:ext cx="640080" cy="64394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94BC98-1938-A637-C0B3-FD9F7676889C}"/>
                </a:ext>
              </a:extLst>
            </p:cNvPr>
            <p:cNvSpPr/>
            <p:nvPr/>
          </p:nvSpPr>
          <p:spPr>
            <a:xfrm>
              <a:off x="8510789" y="3423633"/>
              <a:ext cx="640080" cy="64008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5959DA-3E4C-674B-0D3D-7B7DF64CA951}"/>
                </a:ext>
              </a:extLst>
            </p:cNvPr>
            <p:cNvSpPr/>
            <p:nvPr/>
          </p:nvSpPr>
          <p:spPr>
            <a:xfrm>
              <a:off x="8489324" y="4174899"/>
              <a:ext cx="640080" cy="64394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D604B6F-E618-A5CE-F16E-C038F3A4576E}"/>
                </a:ext>
              </a:extLst>
            </p:cNvPr>
            <p:cNvSpPr/>
            <p:nvPr/>
          </p:nvSpPr>
          <p:spPr>
            <a:xfrm>
              <a:off x="8489323" y="4947633"/>
              <a:ext cx="640080" cy="64008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D40137-E07D-32C2-28AD-E50BE3D84774}"/>
                </a:ext>
              </a:extLst>
            </p:cNvPr>
            <p:cNvSpPr/>
            <p:nvPr/>
          </p:nvSpPr>
          <p:spPr>
            <a:xfrm>
              <a:off x="8489324" y="5720364"/>
              <a:ext cx="640080" cy="64394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4590DBD8-8050-F246-6551-F99BE7087E25}"/>
              </a:ext>
            </a:extLst>
          </p:cNvPr>
          <p:cNvSpPr/>
          <p:nvPr/>
        </p:nvSpPr>
        <p:spPr>
          <a:xfrm>
            <a:off x="10710929" y="3255561"/>
            <a:ext cx="640080" cy="6439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364A725-78B8-D07E-99D2-56AD33324186}"/>
              </a:ext>
            </a:extLst>
          </p:cNvPr>
          <p:cNvGrpSpPr/>
          <p:nvPr/>
        </p:nvGrpSpPr>
        <p:grpSpPr>
          <a:xfrm>
            <a:off x="1194487" y="2032502"/>
            <a:ext cx="1917908" cy="3686430"/>
            <a:chOff x="1194485" y="2275702"/>
            <a:chExt cx="1917908" cy="3686430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0C50CE7-7348-D370-CF83-8A2353B1C6F2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1493107" y="2275702"/>
              <a:ext cx="1608554" cy="10279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D77250E-8941-0F57-AA18-306E5F4B607F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1482809" y="2883242"/>
              <a:ext cx="1618852" cy="4204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40EDD4E-485C-0258-1DC6-2DB928F9BB09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1472512" y="3696729"/>
              <a:ext cx="1618416" cy="3601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27A3571-5B03-FED7-63AE-21516F47B550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1318053" y="4056844"/>
              <a:ext cx="1772875" cy="5048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54539DA-3D95-215F-A241-A18F7418A436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1318053" y="4838378"/>
              <a:ext cx="1794340" cy="3308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9EE23B7-06A8-C03C-1B34-8701DD471049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1194485" y="4838378"/>
              <a:ext cx="1917908" cy="11237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B483478-0468-21D5-0FD2-C00566504221}"/>
              </a:ext>
            </a:extLst>
          </p:cNvPr>
          <p:cNvGrpSpPr/>
          <p:nvPr/>
        </p:nvGrpSpPr>
        <p:grpSpPr>
          <a:xfrm>
            <a:off x="3501080" y="3113719"/>
            <a:ext cx="2172729" cy="1575487"/>
            <a:chOff x="3501080" y="3356917"/>
            <a:chExt cx="2172729" cy="1575487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27F3964-4F68-81E1-F38A-B75CBF75BC31}"/>
                </a:ext>
              </a:extLst>
            </p:cNvPr>
            <p:cNvCxnSpPr>
              <a:cxnSpLocks/>
            </p:cNvCxnSpPr>
            <p:nvPr/>
          </p:nvCxnSpPr>
          <p:spPr>
            <a:xfrm>
              <a:off x="3501080" y="3356917"/>
              <a:ext cx="2172729" cy="205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B4A4580-AE3F-1EE9-5D26-78717B1106DE}"/>
                </a:ext>
              </a:extLst>
            </p:cNvPr>
            <p:cNvCxnSpPr>
              <a:cxnSpLocks/>
            </p:cNvCxnSpPr>
            <p:nvPr/>
          </p:nvCxnSpPr>
          <p:spPr>
            <a:xfrm>
              <a:off x="3501080" y="4057133"/>
              <a:ext cx="2172729" cy="205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4EF8FC7-3F23-8E53-9350-D94BBED39C13}"/>
                </a:ext>
              </a:extLst>
            </p:cNvPr>
            <p:cNvCxnSpPr>
              <a:cxnSpLocks/>
            </p:cNvCxnSpPr>
            <p:nvPr/>
          </p:nvCxnSpPr>
          <p:spPr>
            <a:xfrm>
              <a:off x="3501080" y="4911809"/>
              <a:ext cx="2172729" cy="205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2C4D429-DD96-DE15-9D7F-66177CC09418}"/>
              </a:ext>
            </a:extLst>
          </p:cNvPr>
          <p:cNvGrpSpPr/>
          <p:nvPr/>
        </p:nvGrpSpPr>
        <p:grpSpPr>
          <a:xfrm>
            <a:off x="9129405" y="1965742"/>
            <a:ext cx="1581526" cy="3833396"/>
            <a:chOff x="9129403" y="2208940"/>
            <a:chExt cx="1581526" cy="3833396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6042DAF-3F64-48F4-D2F8-2EE1A004F9F4}"/>
                </a:ext>
              </a:extLst>
            </p:cNvPr>
            <p:cNvCxnSpPr>
              <a:cxnSpLocks/>
              <a:stCxn id="17" idx="6"/>
              <a:endCxn id="24" idx="2"/>
            </p:cNvCxnSpPr>
            <p:nvPr/>
          </p:nvCxnSpPr>
          <p:spPr>
            <a:xfrm>
              <a:off x="9140137" y="2208940"/>
              <a:ext cx="1570792" cy="161179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663F1B3-05E2-7477-121D-D5C01BA75640}"/>
                </a:ext>
              </a:extLst>
            </p:cNvPr>
            <p:cNvCxnSpPr>
              <a:cxnSpLocks/>
              <a:stCxn id="18" idx="6"/>
              <a:endCxn id="24" idx="2"/>
            </p:cNvCxnSpPr>
            <p:nvPr/>
          </p:nvCxnSpPr>
          <p:spPr>
            <a:xfrm>
              <a:off x="9129404" y="2962139"/>
              <a:ext cx="1581525" cy="8585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BCFE11B-EEFC-48D3-AB42-77397CE18125}"/>
                </a:ext>
              </a:extLst>
            </p:cNvPr>
            <p:cNvCxnSpPr>
              <a:cxnSpLocks/>
              <a:stCxn id="19" idx="6"/>
              <a:endCxn id="24" idx="2"/>
            </p:cNvCxnSpPr>
            <p:nvPr/>
          </p:nvCxnSpPr>
          <p:spPr>
            <a:xfrm>
              <a:off x="9150869" y="3743673"/>
              <a:ext cx="1560060" cy="770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2A47A27-9E49-DB63-6F20-0365CC2F42EE}"/>
                </a:ext>
              </a:extLst>
            </p:cNvPr>
            <p:cNvCxnSpPr>
              <a:cxnSpLocks/>
              <a:stCxn id="20" idx="6"/>
              <a:endCxn id="24" idx="2"/>
            </p:cNvCxnSpPr>
            <p:nvPr/>
          </p:nvCxnSpPr>
          <p:spPr>
            <a:xfrm flipV="1">
              <a:off x="9129404" y="3820731"/>
              <a:ext cx="1581525" cy="6761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E12910D-0C28-86FF-603E-CA5A29CC1DBC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 flipV="1">
              <a:off x="9129403" y="3820731"/>
              <a:ext cx="1581526" cy="144694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31DBCF5-019D-FB1A-4B54-7CC2F9DF0EE3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9129404" y="3820731"/>
              <a:ext cx="1581525" cy="22216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C758EC-3395-C86B-ACE4-95AA3C9F1D0C}"/>
              </a:ext>
            </a:extLst>
          </p:cNvPr>
          <p:cNvGrpSpPr/>
          <p:nvPr/>
        </p:nvGrpSpPr>
        <p:grpSpPr>
          <a:xfrm>
            <a:off x="6629401" y="60093"/>
            <a:ext cx="5468113" cy="947428"/>
            <a:chOff x="1123950" y="2743200"/>
            <a:chExt cx="9944100" cy="1371600"/>
          </a:xfrm>
        </p:grpSpPr>
        <p:pic>
          <p:nvPicPr>
            <p:cNvPr id="75" name="Picture 74" descr="A purple rectangle with black text&#10;&#10;Description automatically generated">
              <a:extLst>
                <a:ext uri="{FF2B5EF4-FFF2-40B4-BE49-F238E27FC236}">
                  <a16:creationId xmlns:a16="http://schemas.microsoft.com/office/drawing/2014/main" id="{00B92347-A72F-48AE-39F7-2CBA4E9EB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950" y="2743200"/>
              <a:ext cx="9944100" cy="1371600"/>
            </a:xfrm>
            <a:prstGeom prst="rect">
              <a:avLst/>
            </a:prstGeom>
          </p:spPr>
        </p:pic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8987AF41-81B9-1A86-02C9-128C5B474580}"/>
                </a:ext>
              </a:extLst>
            </p:cNvPr>
            <p:cNvSpPr/>
            <p:nvPr/>
          </p:nvSpPr>
          <p:spPr>
            <a:xfrm>
              <a:off x="5885233" y="3044636"/>
              <a:ext cx="972767" cy="768728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85332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06B6D-298E-CDBE-9DAB-DABE2C97F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229-3A28-17B4-7624-3CAB3C6E3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8" y="256032"/>
            <a:ext cx="11704320" cy="512064"/>
          </a:xfrm>
        </p:spPr>
        <p:txBody>
          <a:bodyPr>
            <a:normAutofit fontScale="90000"/>
          </a:bodyPr>
          <a:lstStyle/>
          <a:p>
            <a:r>
              <a:rPr lang="en-US"/>
              <a:t>Frame to Patch Masks</a:t>
            </a:r>
          </a:p>
        </p:txBody>
      </p:sp>
      <p:pic>
        <p:nvPicPr>
          <p:cNvPr id="6" name="Picture 5" descr="A grid with a pink and green pattern&#10;&#10;Description automatically generated">
            <a:extLst>
              <a:ext uri="{FF2B5EF4-FFF2-40B4-BE49-F238E27FC236}">
                <a16:creationId xmlns:a16="http://schemas.microsoft.com/office/drawing/2014/main" id="{6B4DD8EB-AC4A-A1A0-EEE2-A7189465F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920" y="1612758"/>
            <a:ext cx="6170348" cy="4493950"/>
          </a:xfrm>
          <a:prstGeom prst="rect">
            <a:avLst/>
          </a:prstGeom>
        </p:spPr>
      </p:pic>
      <p:pic>
        <p:nvPicPr>
          <p:cNvPr id="5" name="Picture 4" descr="A pink and green image with white grid&#10;&#10;Description automatically generated">
            <a:extLst>
              <a:ext uri="{FF2B5EF4-FFF2-40B4-BE49-F238E27FC236}">
                <a16:creationId xmlns:a16="http://schemas.microsoft.com/office/drawing/2014/main" id="{F2585A46-6995-9BDB-A862-7A2F7587EDC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l="16401" r="4056" b="14993"/>
          <a:stretch/>
        </p:blipFill>
        <p:spPr>
          <a:xfrm>
            <a:off x="302608" y="1612758"/>
            <a:ext cx="4908884" cy="3820183"/>
          </a:xfrm>
          <a:prstGeom prst="rect">
            <a:avLst/>
          </a:prstGeom>
        </p:spPr>
      </p:pic>
      <p:pic>
        <p:nvPicPr>
          <p:cNvPr id="8" name="Picture 7" descr="A pink and green paint on a grid&#10;&#10;Description automatically generated">
            <a:extLst>
              <a:ext uri="{FF2B5EF4-FFF2-40B4-BE49-F238E27FC236}">
                <a16:creationId xmlns:a16="http://schemas.microsoft.com/office/drawing/2014/main" id="{7DE39FF4-9E79-C13C-3EAD-9F82BB87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522" t="27558" r="32682" b="25718"/>
          <a:stretch/>
        </p:blipFill>
        <p:spPr>
          <a:xfrm>
            <a:off x="7666415" y="2853373"/>
            <a:ext cx="2079054" cy="209830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8C0BAB-62B2-885E-0A66-BE65FCE36840}"/>
              </a:ext>
            </a:extLst>
          </p:cNvPr>
          <p:cNvGrpSpPr/>
          <p:nvPr/>
        </p:nvGrpSpPr>
        <p:grpSpPr>
          <a:xfrm>
            <a:off x="6619876" y="60093"/>
            <a:ext cx="5468113" cy="947428"/>
            <a:chOff x="1106628" y="2743200"/>
            <a:chExt cx="9944100" cy="1371600"/>
          </a:xfrm>
        </p:grpSpPr>
        <p:pic>
          <p:nvPicPr>
            <p:cNvPr id="10" name="Picture 9" descr="A purple rectangle with black text&#10;&#10;Description automatically generated">
              <a:extLst>
                <a:ext uri="{FF2B5EF4-FFF2-40B4-BE49-F238E27FC236}">
                  <a16:creationId xmlns:a16="http://schemas.microsoft.com/office/drawing/2014/main" id="{747140B0-DD6C-0405-339D-36CB6F4EE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628" y="2743200"/>
              <a:ext cx="9944100" cy="1371600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6F5693F-5FD0-C91E-8F3D-76E9876DD3F1}"/>
                </a:ext>
              </a:extLst>
            </p:cNvPr>
            <p:cNvSpPr/>
            <p:nvPr/>
          </p:nvSpPr>
          <p:spPr>
            <a:xfrm>
              <a:off x="7600091" y="3044636"/>
              <a:ext cx="1370635" cy="768728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65836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0.51654 -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2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8980D-A32D-F335-74FD-9AE1CFEC2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C55A3F-682D-72E8-C971-6783373B8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29" y="966600"/>
            <a:ext cx="6606663" cy="4629558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E70086-0EE6-86D4-9802-D912B7FAA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29" y="966600"/>
            <a:ext cx="6606663" cy="4629558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E43F27-6E80-F0FD-B974-321D0A5B8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29" y="966600"/>
            <a:ext cx="6606663" cy="4629558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A7B0C2-1F5B-E58C-7BB4-3D7C13933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83" y="967742"/>
            <a:ext cx="6603239" cy="4627159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E8FA5E-8322-2968-2086-A9A3EE029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93" y="966601"/>
            <a:ext cx="6619909" cy="4638770"/>
          </a:xfrm>
          <a:prstGeom prst="round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950A78-F9F5-6C21-E516-3AFB9EA7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8" y="103632"/>
            <a:ext cx="11704320" cy="512064"/>
          </a:xfrm>
        </p:spPr>
        <p:txBody>
          <a:bodyPr>
            <a:normAutofit fontScale="90000"/>
          </a:bodyPr>
          <a:lstStyle/>
          <a:p>
            <a:r>
              <a:rPr lang="en-US"/>
              <a:t>Slide Scoring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102E2D-8FD8-A36E-32BA-2E975F6ECB62}"/>
              </a:ext>
            </a:extLst>
          </p:cNvPr>
          <p:cNvSpPr txBox="1"/>
          <p:nvPr/>
        </p:nvSpPr>
        <p:spPr>
          <a:xfrm>
            <a:off x="5001181" y="1308940"/>
            <a:ext cx="1600122" cy="7831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B050"/>
                </a:solidFill>
              </a:rPr>
              <a:t>Missed</a:t>
            </a:r>
          </a:p>
          <a:p>
            <a:r>
              <a:rPr lang="en-US" sz="2000">
                <a:solidFill>
                  <a:srgbClr val="00B050"/>
                </a:solidFill>
              </a:rPr>
              <a:t>Annotations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BA28F9-C921-97F4-F398-AE05449D4F9E}"/>
              </a:ext>
            </a:extLst>
          </p:cNvPr>
          <p:cNvSpPr txBox="1"/>
          <p:nvPr/>
        </p:nvSpPr>
        <p:spPr>
          <a:xfrm>
            <a:off x="2892298" y="3368814"/>
            <a:ext cx="1508164" cy="7831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Model </a:t>
            </a:r>
          </a:p>
          <a:p>
            <a:r>
              <a:rPr lang="en-US" sz="2000">
                <a:solidFill>
                  <a:srgbClr val="FF0000"/>
                </a:solidFill>
              </a:rPr>
              <a:t>Predictions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A36A79-61A2-64C3-0C0D-D5C2F029B738}"/>
              </a:ext>
            </a:extLst>
          </p:cNvPr>
          <p:cNvSpPr txBox="1"/>
          <p:nvPr/>
        </p:nvSpPr>
        <p:spPr>
          <a:xfrm>
            <a:off x="644399" y="1867927"/>
            <a:ext cx="783660" cy="7831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/>
              <a:t>Total</a:t>
            </a:r>
          </a:p>
          <a:p>
            <a:r>
              <a:rPr lang="en-US" sz="2000"/>
              <a:t>Area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0B416E-A43B-9639-C772-D7FCD9DDA2E9}"/>
              </a:ext>
            </a:extLst>
          </p:cNvPr>
          <p:cNvSpPr txBox="1"/>
          <p:nvPr/>
        </p:nvSpPr>
        <p:spPr>
          <a:xfrm>
            <a:off x="246888" y="5789682"/>
            <a:ext cx="14295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/>
              <a:t>Total</a:t>
            </a:r>
          </a:p>
          <a:p>
            <a:r>
              <a:rPr lang="en-US" sz="2400"/>
              <a:t>Area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A48230-0A28-89F8-BD22-170B9F153433}"/>
              </a:ext>
            </a:extLst>
          </p:cNvPr>
          <p:cNvSpPr txBox="1"/>
          <p:nvPr/>
        </p:nvSpPr>
        <p:spPr>
          <a:xfrm>
            <a:off x="1608152" y="5585376"/>
            <a:ext cx="20602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Model Predictions</a:t>
            </a:r>
          </a:p>
          <a:p>
            <a:r>
              <a:rPr lang="en-US" sz="2400">
                <a:solidFill>
                  <a:srgbClr val="FF0000"/>
                </a:solidFill>
              </a:rPr>
              <a:t>Area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FB7D28-A5EA-A150-5968-AFC87219733E}"/>
              </a:ext>
            </a:extLst>
          </p:cNvPr>
          <p:cNvSpPr txBox="1"/>
          <p:nvPr/>
        </p:nvSpPr>
        <p:spPr>
          <a:xfrm>
            <a:off x="1281001" y="6010277"/>
            <a:ext cx="3271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/>
              <a:t>-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DDC53A-F49B-4B79-EEB3-FEB4061CBF25}"/>
              </a:ext>
            </a:extLst>
          </p:cNvPr>
          <p:cNvSpPr txBox="1"/>
          <p:nvPr/>
        </p:nvSpPr>
        <p:spPr>
          <a:xfrm>
            <a:off x="3687799" y="6010277"/>
            <a:ext cx="3271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/>
              <a:t>=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BD80DA-F3CC-373D-ED45-ECC2A1A36F72}"/>
              </a:ext>
            </a:extLst>
          </p:cNvPr>
          <p:cNvSpPr txBox="1"/>
          <p:nvPr/>
        </p:nvSpPr>
        <p:spPr>
          <a:xfrm>
            <a:off x="4047262" y="5585374"/>
            <a:ext cx="220113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</a:rPr>
              <a:t>Missed Annotations Area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AE0B65F-A268-5F82-D963-308A05621B4D}"/>
              </a:ext>
            </a:extLst>
          </p:cNvPr>
          <p:cNvGrpSpPr/>
          <p:nvPr/>
        </p:nvGrpSpPr>
        <p:grpSpPr>
          <a:xfrm>
            <a:off x="6619876" y="60093"/>
            <a:ext cx="5468113" cy="947428"/>
            <a:chOff x="1106628" y="2743200"/>
            <a:chExt cx="9944100" cy="1371600"/>
          </a:xfrm>
        </p:grpSpPr>
        <p:pic>
          <p:nvPicPr>
            <p:cNvPr id="49" name="Picture 48" descr="A purple rectangle with black text&#10;&#10;Description automatically generated">
              <a:extLst>
                <a:ext uri="{FF2B5EF4-FFF2-40B4-BE49-F238E27FC236}">
                  <a16:creationId xmlns:a16="http://schemas.microsoft.com/office/drawing/2014/main" id="{C874F697-8F79-F8D3-839A-B2178A96D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628" y="2743200"/>
              <a:ext cx="9944100" cy="1371600"/>
            </a:xfrm>
            <a:prstGeom prst="rect">
              <a:avLst/>
            </a:prstGeom>
          </p:spPr>
        </p:pic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FF83500F-C524-4B1E-4A70-61F56ABFA875}"/>
                </a:ext>
              </a:extLst>
            </p:cNvPr>
            <p:cNvSpPr/>
            <p:nvPr/>
          </p:nvSpPr>
          <p:spPr>
            <a:xfrm>
              <a:off x="9680093" y="3062450"/>
              <a:ext cx="1370635" cy="768728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28544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00"/>
    </mc:Choice>
    <mc:Fallback xmlns="">
      <p:transition spd="slow" advTm="1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40" grpId="0" animBg="1"/>
      <p:bldP spid="42" grpId="0" animBg="1"/>
      <p:bldP spid="44" grpId="0"/>
      <p:bldP spid="45" grpId="0" animBg="1"/>
      <p:bldP spid="46" grpId="0" animBg="1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D173E-FD21-A946-BE3A-9A65C878A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750454"/>
            <a:ext cx="3044950" cy="1627792"/>
          </a:xfrm>
        </p:spPr>
        <p:txBody>
          <a:bodyPr>
            <a:normAutofit/>
          </a:bodyPr>
          <a:lstStyle/>
          <a:p>
            <a:r>
              <a:rPr lang="en-US" sz="2600" b="1" cap="all" spc="200"/>
              <a:t>Machine L</a:t>
            </a:r>
            <a:r>
              <a:rPr lang="en-US" sz="2600" b="1"/>
              <a:t>EARNING</a:t>
            </a:r>
            <a:r>
              <a:rPr lang="en-US" sz="2600" b="1" cap="all" spc="200"/>
              <a:t> </a:t>
            </a:r>
            <a:br>
              <a:rPr lang="en-US" sz="2600" b="1" cap="all" spc="200"/>
            </a:br>
            <a:r>
              <a:rPr lang="en-US" sz="2600" b="1" cap="all" spc="200"/>
              <a:t>in Digital Pathology</a:t>
            </a:r>
            <a:endParaRPr lang="en-US" sz="26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97B431-D2C1-F501-C757-1D46F454F2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3923"/>
          <a:stretch/>
        </p:blipFill>
        <p:spPr>
          <a:xfrm>
            <a:off x="5225794" y="1802814"/>
            <a:ext cx="1723646" cy="17360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2D899-62F5-268E-FFF2-8D6CCF6FB2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824"/>
          <a:stretch/>
        </p:blipFill>
        <p:spPr>
          <a:xfrm>
            <a:off x="6205497" y="2785111"/>
            <a:ext cx="2158294" cy="1985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76A919-01EF-6960-3763-4DD369346F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3643"/>
          <a:stretch/>
        </p:blipFill>
        <p:spPr>
          <a:xfrm>
            <a:off x="7447280" y="1717930"/>
            <a:ext cx="1915161" cy="18209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86E324-717F-780F-A3DB-BE2BBDBF8DB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5229"/>
          <a:stretch/>
        </p:blipFill>
        <p:spPr>
          <a:xfrm>
            <a:off x="8630593" y="2785112"/>
            <a:ext cx="1978076" cy="17202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786E9C-6D91-ECBC-DAE5-0CD3E45654D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3748"/>
          <a:stretch/>
        </p:blipFill>
        <p:spPr>
          <a:xfrm>
            <a:off x="9780395" y="1753005"/>
            <a:ext cx="1915161" cy="1785898"/>
          </a:xfrm>
          <a:prstGeom prst="rect">
            <a:avLst/>
          </a:prstGeom>
        </p:spPr>
      </p:pic>
      <p:pic>
        <p:nvPicPr>
          <p:cNvPr id="20" name="Picture 19" descr="The Institute for Signal and Information Processing">
            <a:extLst>
              <a:ext uri="{FF2B5EF4-FFF2-40B4-BE49-F238E27FC236}">
                <a16:creationId xmlns:a16="http://schemas.microsoft.com/office/drawing/2014/main" id="{3CD48E17-0616-8FEE-9975-2E3609A08E2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54" y="442781"/>
            <a:ext cx="1590993" cy="15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A red letter t on a black background&#10;&#10;Description automatically generated">
            <a:extLst>
              <a:ext uri="{FF2B5EF4-FFF2-40B4-BE49-F238E27FC236}">
                <a16:creationId xmlns:a16="http://schemas.microsoft.com/office/drawing/2014/main" id="{3686133E-5BFB-B11C-2F58-0D7467D8ED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7" t="5285" r="11278" b="5626"/>
          <a:stretch/>
        </p:blipFill>
        <p:spPr>
          <a:xfrm>
            <a:off x="2531870" y="442268"/>
            <a:ext cx="1317753" cy="151982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DE27E0-B715-0E1C-0003-4036DF836F72}"/>
              </a:ext>
            </a:extLst>
          </p:cNvPr>
          <p:cNvSpPr/>
          <p:nvPr/>
        </p:nvSpPr>
        <p:spPr>
          <a:xfrm>
            <a:off x="1065040" y="2728782"/>
            <a:ext cx="2525186" cy="176496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62238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211B5-1614-E47A-6D9D-1FFEA9D11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58B81-10BD-EC87-8C13-2FB54096C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8" y="256032"/>
            <a:ext cx="11704320" cy="512064"/>
          </a:xfrm>
        </p:spPr>
        <p:txBody>
          <a:bodyPr>
            <a:normAutofit fontScale="90000"/>
          </a:bodyPr>
          <a:lstStyle/>
          <a:p>
            <a:r>
              <a:rPr lang="en-US"/>
              <a:t>CNN Input Data</a:t>
            </a:r>
          </a:p>
        </p:txBody>
      </p:sp>
      <p:graphicFrame>
        <p:nvGraphicFramePr>
          <p:cNvPr id="26" name="Content Placeholder 25">
            <a:extLst>
              <a:ext uri="{FF2B5EF4-FFF2-40B4-BE49-F238E27FC236}">
                <a16:creationId xmlns:a16="http://schemas.microsoft.com/office/drawing/2014/main" id="{688B7351-EDAA-4EB5-1FC4-6261892490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0561" y="2834640"/>
          <a:ext cx="1155088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1261371369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1046724183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1104062455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2517262978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2817840416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4079764906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1088989826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303588292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913017491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PC4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PC5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PC6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PC7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PC8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PC9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PC10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6A2CFA00-F34B-13A3-2D1B-BC9756BA83E9}"/>
              </a:ext>
            </a:extLst>
          </p:cNvPr>
          <p:cNvGrpSpPr/>
          <p:nvPr/>
        </p:nvGrpSpPr>
        <p:grpSpPr>
          <a:xfrm>
            <a:off x="6629401" y="60093"/>
            <a:ext cx="5468113" cy="947428"/>
            <a:chOff x="1123950" y="2743200"/>
            <a:chExt cx="9944100" cy="1371600"/>
          </a:xfrm>
        </p:grpSpPr>
        <p:pic>
          <p:nvPicPr>
            <p:cNvPr id="8" name="Picture 7" descr="A purple rectangle with black text&#10;&#10;Description automatically generated">
              <a:extLst>
                <a:ext uri="{FF2B5EF4-FFF2-40B4-BE49-F238E27FC236}">
                  <a16:creationId xmlns:a16="http://schemas.microsoft.com/office/drawing/2014/main" id="{1FB5E2EE-4F20-EF64-2CD1-D1FAB006D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950" y="2743200"/>
              <a:ext cx="9944100" cy="1371600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35B350E-1097-BDE2-80D1-8D52CDA49F4D}"/>
                </a:ext>
              </a:extLst>
            </p:cNvPr>
            <p:cNvSpPr/>
            <p:nvPr/>
          </p:nvSpPr>
          <p:spPr>
            <a:xfrm>
              <a:off x="5885233" y="3044636"/>
              <a:ext cx="972767" cy="768728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19004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000">
        <p:fade/>
      </p:transition>
    </mc:Choice>
    <mc:Fallback xmlns="">
      <p:transition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E3574-F52B-20A2-9C38-7391907B2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3A3AD-367A-B59E-9E1F-C7D631D3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8" y="256032"/>
            <a:ext cx="11704320" cy="512064"/>
          </a:xfrm>
        </p:spPr>
        <p:txBody>
          <a:bodyPr>
            <a:normAutofit fontScale="90000"/>
          </a:bodyPr>
          <a:lstStyle/>
          <a:p>
            <a:r>
              <a:rPr lang="en-US"/>
              <a:t>CNN Convolution Layer</a:t>
            </a:r>
          </a:p>
        </p:txBody>
      </p:sp>
      <p:graphicFrame>
        <p:nvGraphicFramePr>
          <p:cNvPr id="26" name="Content Placeholder 25">
            <a:extLst>
              <a:ext uri="{FF2B5EF4-FFF2-40B4-BE49-F238E27FC236}">
                <a16:creationId xmlns:a16="http://schemas.microsoft.com/office/drawing/2014/main" id="{13BF84C3-6BA1-63F2-47C7-BA32BDDCEBF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0560" y="2834640"/>
          <a:ext cx="1155088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1261371369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1046724183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1104062455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2517262978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2817840416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4079764906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1088989826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303588292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913017491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PC4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PC5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PC6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PC7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PC8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PC9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PC10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5" name="Content Placeholder 25">
            <a:extLst>
              <a:ext uri="{FF2B5EF4-FFF2-40B4-BE49-F238E27FC236}">
                <a16:creationId xmlns:a16="http://schemas.microsoft.com/office/drawing/2014/main" id="{AD732D29-B2FD-25AA-DE14-ACC20F9BBE7B}"/>
              </a:ext>
            </a:extLst>
          </p:cNvPr>
          <p:cNvGraphicFramePr>
            <a:graphicFrameLocks/>
          </p:cNvGraphicFramePr>
          <p:nvPr/>
        </p:nvGraphicFramePr>
        <p:xfrm>
          <a:off x="320561" y="2819548"/>
          <a:ext cx="346526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1261371369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1046724183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solidFill>
                      <a:srgbClr val="0070C0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solidFill>
                      <a:srgbClr val="0070C0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solidFill>
                      <a:srgbClr val="0070C0">
                        <a:alpha val="4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6" name="Content Placeholder 25">
            <a:extLst>
              <a:ext uri="{FF2B5EF4-FFF2-40B4-BE49-F238E27FC236}">
                <a16:creationId xmlns:a16="http://schemas.microsoft.com/office/drawing/2014/main" id="{9DAEA731-752A-CEFB-F872-A07C3BA15230}"/>
              </a:ext>
            </a:extLst>
          </p:cNvPr>
          <p:cNvGraphicFramePr>
            <a:graphicFrameLocks/>
          </p:cNvGraphicFramePr>
          <p:nvPr/>
        </p:nvGraphicFramePr>
        <p:xfrm>
          <a:off x="1467260" y="2819548"/>
          <a:ext cx="346526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1261371369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1046724183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solidFill>
                      <a:srgbClr val="0070C0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solidFill>
                      <a:srgbClr val="0070C0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solidFill>
                      <a:srgbClr val="0070C0">
                        <a:alpha val="4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7" name="Content Placeholder 25">
            <a:extLst>
              <a:ext uri="{FF2B5EF4-FFF2-40B4-BE49-F238E27FC236}">
                <a16:creationId xmlns:a16="http://schemas.microsoft.com/office/drawing/2014/main" id="{CB8955B5-1564-0B6A-1CD0-511B4CDC4A0F}"/>
              </a:ext>
            </a:extLst>
          </p:cNvPr>
          <p:cNvGraphicFramePr>
            <a:graphicFrameLocks/>
          </p:cNvGraphicFramePr>
          <p:nvPr/>
        </p:nvGraphicFramePr>
        <p:xfrm>
          <a:off x="2630738" y="2834640"/>
          <a:ext cx="346526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1261371369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1046724183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solidFill>
                      <a:srgbClr val="0070C0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solidFill>
                      <a:srgbClr val="0070C0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solidFill>
                      <a:srgbClr val="0070C0">
                        <a:alpha val="4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9" name="Content Placeholder 25">
            <a:extLst>
              <a:ext uri="{FF2B5EF4-FFF2-40B4-BE49-F238E27FC236}">
                <a16:creationId xmlns:a16="http://schemas.microsoft.com/office/drawing/2014/main" id="{9C7821AC-B793-A9A3-757D-9C74DAA87A9E}"/>
              </a:ext>
            </a:extLst>
          </p:cNvPr>
          <p:cNvGraphicFramePr>
            <a:graphicFrameLocks/>
          </p:cNvGraphicFramePr>
          <p:nvPr/>
        </p:nvGraphicFramePr>
        <p:xfrm>
          <a:off x="4949303" y="2834640"/>
          <a:ext cx="346526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1261371369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1046724183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solidFill>
                      <a:srgbClr val="0070C0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solidFill>
                      <a:srgbClr val="0070C0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solidFill>
                      <a:srgbClr val="0070C0">
                        <a:alpha val="4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10" name="Content Placeholder 25">
            <a:extLst>
              <a:ext uri="{FF2B5EF4-FFF2-40B4-BE49-F238E27FC236}">
                <a16:creationId xmlns:a16="http://schemas.microsoft.com/office/drawing/2014/main" id="{ADDF17D5-17B4-5969-F21C-EC00E816D98D}"/>
              </a:ext>
            </a:extLst>
          </p:cNvPr>
          <p:cNvGraphicFramePr>
            <a:graphicFrameLocks/>
          </p:cNvGraphicFramePr>
          <p:nvPr/>
        </p:nvGraphicFramePr>
        <p:xfrm>
          <a:off x="6079223" y="2834640"/>
          <a:ext cx="346526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1261371369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1046724183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solidFill>
                      <a:srgbClr val="0070C0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solidFill>
                      <a:srgbClr val="0070C0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solidFill>
                      <a:srgbClr val="0070C0">
                        <a:alpha val="4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13" name="Content Placeholder 25">
            <a:extLst>
              <a:ext uri="{FF2B5EF4-FFF2-40B4-BE49-F238E27FC236}">
                <a16:creationId xmlns:a16="http://schemas.microsoft.com/office/drawing/2014/main" id="{1B7B627C-72DB-F679-418E-0187439923B0}"/>
              </a:ext>
            </a:extLst>
          </p:cNvPr>
          <p:cNvGraphicFramePr>
            <a:graphicFrameLocks/>
          </p:cNvGraphicFramePr>
          <p:nvPr/>
        </p:nvGraphicFramePr>
        <p:xfrm>
          <a:off x="7238507" y="2834640"/>
          <a:ext cx="346526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1261371369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1046724183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solidFill>
                      <a:srgbClr val="0070C0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solidFill>
                      <a:srgbClr val="0070C0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solidFill>
                      <a:srgbClr val="0070C0">
                        <a:alpha val="4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14" name="Content Placeholder 25">
            <a:extLst>
              <a:ext uri="{FF2B5EF4-FFF2-40B4-BE49-F238E27FC236}">
                <a16:creationId xmlns:a16="http://schemas.microsoft.com/office/drawing/2014/main" id="{208E75A8-4E1E-174A-7B79-1842B03847D4}"/>
              </a:ext>
            </a:extLst>
          </p:cNvPr>
          <p:cNvGraphicFramePr>
            <a:graphicFrameLocks/>
          </p:cNvGraphicFramePr>
          <p:nvPr/>
        </p:nvGraphicFramePr>
        <p:xfrm>
          <a:off x="312171" y="1509924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Output Value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15" name="Content Placeholder 25">
            <a:extLst>
              <a:ext uri="{FF2B5EF4-FFF2-40B4-BE49-F238E27FC236}">
                <a16:creationId xmlns:a16="http://schemas.microsoft.com/office/drawing/2014/main" id="{14FA6027-8A02-8B13-3A4B-614AE6F44916}"/>
              </a:ext>
            </a:extLst>
          </p:cNvPr>
          <p:cNvGraphicFramePr>
            <a:graphicFrameLocks/>
          </p:cNvGraphicFramePr>
          <p:nvPr/>
        </p:nvGraphicFramePr>
        <p:xfrm>
          <a:off x="1475649" y="1509924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Output Value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16" name="Content Placeholder 25">
            <a:extLst>
              <a:ext uri="{FF2B5EF4-FFF2-40B4-BE49-F238E27FC236}">
                <a16:creationId xmlns:a16="http://schemas.microsoft.com/office/drawing/2014/main" id="{D7CA0153-0D11-B99F-F04E-2D1234767F81}"/>
              </a:ext>
            </a:extLst>
          </p:cNvPr>
          <p:cNvGraphicFramePr>
            <a:graphicFrameLocks/>
          </p:cNvGraphicFramePr>
          <p:nvPr/>
        </p:nvGraphicFramePr>
        <p:xfrm>
          <a:off x="2639127" y="1517470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Output Value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17" name="Content Placeholder 25">
            <a:extLst>
              <a:ext uri="{FF2B5EF4-FFF2-40B4-BE49-F238E27FC236}">
                <a16:creationId xmlns:a16="http://schemas.microsoft.com/office/drawing/2014/main" id="{880501F6-40C7-814F-C953-1AA91035C83A}"/>
              </a:ext>
            </a:extLst>
          </p:cNvPr>
          <p:cNvGraphicFramePr>
            <a:graphicFrameLocks/>
          </p:cNvGraphicFramePr>
          <p:nvPr/>
        </p:nvGraphicFramePr>
        <p:xfrm>
          <a:off x="3802602" y="1521243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Output Value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18" name="Content Placeholder 25">
            <a:extLst>
              <a:ext uri="{FF2B5EF4-FFF2-40B4-BE49-F238E27FC236}">
                <a16:creationId xmlns:a16="http://schemas.microsoft.com/office/drawing/2014/main" id="{789D0DC1-2F7D-597B-522E-744B21A8BD84}"/>
              </a:ext>
            </a:extLst>
          </p:cNvPr>
          <p:cNvGraphicFramePr>
            <a:graphicFrameLocks/>
          </p:cNvGraphicFramePr>
          <p:nvPr/>
        </p:nvGraphicFramePr>
        <p:xfrm>
          <a:off x="4966080" y="1521243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Output Value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19" name="Content Placeholder 25">
            <a:extLst>
              <a:ext uri="{FF2B5EF4-FFF2-40B4-BE49-F238E27FC236}">
                <a16:creationId xmlns:a16="http://schemas.microsoft.com/office/drawing/2014/main" id="{8962954E-D69D-9A6F-F49F-9C03BA9B6DE4}"/>
              </a:ext>
            </a:extLst>
          </p:cNvPr>
          <p:cNvGraphicFramePr>
            <a:graphicFrameLocks/>
          </p:cNvGraphicFramePr>
          <p:nvPr/>
        </p:nvGraphicFramePr>
        <p:xfrm>
          <a:off x="6129558" y="1528789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Output Value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20" name="Content Placeholder 25">
            <a:extLst>
              <a:ext uri="{FF2B5EF4-FFF2-40B4-BE49-F238E27FC236}">
                <a16:creationId xmlns:a16="http://schemas.microsoft.com/office/drawing/2014/main" id="{4873527F-5F68-1C66-797F-B2EA0AFD3CCA}"/>
              </a:ext>
            </a:extLst>
          </p:cNvPr>
          <p:cNvGraphicFramePr>
            <a:graphicFrameLocks/>
          </p:cNvGraphicFramePr>
          <p:nvPr/>
        </p:nvGraphicFramePr>
        <p:xfrm>
          <a:off x="7293033" y="1528789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Output Value 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27" name="Content Placeholder 25">
            <a:extLst>
              <a:ext uri="{FF2B5EF4-FFF2-40B4-BE49-F238E27FC236}">
                <a16:creationId xmlns:a16="http://schemas.microsoft.com/office/drawing/2014/main" id="{A1AD16E7-56DF-5E32-D63F-7C21E623CF6D}"/>
              </a:ext>
            </a:extLst>
          </p:cNvPr>
          <p:cNvGraphicFramePr>
            <a:graphicFrameLocks/>
          </p:cNvGraphicFramePr>
          <p:nvPr/>
        </p:nvGraphicFramePr>
        <p:xfrm>
          <a:off x="3773243" y="2834640"/>
          <a:ext cx="346526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1261371369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1046724183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solidFill>
                      <a:srgbClr val="0070C0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solidFill>
                      <a:srgbClr val="0070C0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solidFill>
                      <a:srgbClr val="0070C0">
                        <a:alpha val="4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28" name="Content Placeholder 25">
            <a:extLst>
              <a:ext uri="{FF2B5EF4-FFF2-40B4-BE49-F238E27FC236}">
                <a16:creationId xmlns:a16="http://schemas.microsoft.com/office/drawing/2014/main" id="{A0515388-B1F7-FC8F-231E-4501BB3CA116}"/>
              </a:ext>
            </a:extLst>
          </p:cNvPr>
          <p:cNvGraphicFramePr>
            <a:graphicFrameLocks/>
          </p:cNvGraphicFramePr>
          <p:nvPr/>
        </p:nvGraphicFramePr>
        <p:xfrm>
          <a:off x="8456511" y="1528789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Output Value 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7D43276-B847-816A-88EC-FAB9A3A18505}"/>
              </a:ext>
            </a:extLst>
          </p:cNvPr>
          <p:cNvGrpSpPr/>
          <p:nvPr/>
        </p:nvGrpSpPr>
        <p:grpSpPr>
          <a:xfrm>
            <a:off x="6629401" y="60093"/>
            <a:ext cx="5468113" cy="947428"/>
            <a:chOff x="1123950" y="2743200"/>
            <a:chExt cx="9944100" cy="1371600"/>
          </a:xfrm>
        </p:grpSpPr>
        <p:pic>
          <p:nvPicPr>
            <p:cNvPr id="8" name="Picture 7" descr="A purple rectangle with black text&#10;&#10;Description automatically generated">
              <a:extLst>
                <a:ext uri="{FF2B5EF4-FFF2-40B4-BE49-F238E27FC236}">
                  <a16:creationId xmlns:a16="http://schemas.microsoft.com/office/drawing/2014/main" id="{E895565D-84F8-FACA-E859-FB2392C00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950" y="2743200"/>
              <a:ext cx="9944100" cy="1371600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B84F391-70CE-75AB-A233-31FA70357591}"/>
                </a:ext>
              </a:extLst>
            </p:cNvPr>
            <p:cNvSpPr/>
            <p:nvPr/>
          </p:nvSpPr>
          <p:spPr>
            <a:xfrm>
              <a:off x="5885233" y="3044636"/>
              <a:ext cx="972767" cy="768728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65118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0.09505 4.81481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0.09505 4.81481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09505 0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09505 0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0.09505 0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0.09506 0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0.09505 0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3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856AC-B603-3646-3EE7-A5B1991B1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343D-5EBF-DEDD-3408-FC47FF618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8" y="256032"/>
            <a:ext cx="11704320" cy="512064"/>
          </a:xfrm>
        </p:spPr>
        <p:txBody>
          <a:bodyPr>
            <a:normAutofit fontScale="90000"/>
          </a:bodyPr>
          <a:lstStyle/>
          <a:p>
            <a:r>
              <a:rPr lang="en-US"/>
              <a:t>CNN Convolution Output</a:t>
            </a:r>
          </a:p>
        </p:txBody>
      </p:sp>
      <p:graphicFrame>
        <p:nvGraphicFramePr>
          <p:cNvPr id="14" name="Content Placeholder 25">
            <a:extLst>
              <a:ext uri="{FF2B5EF4-FFF2-40B4-BE49-F238E27FC236}">
                <a16:creationId xmlns:a16="http://schemas.microsoft.com/office/drawing/2014/main" id="{66AEEC65-FA23-E6E6-1B6A-F19C2CB0B5FB}"/>
              </a:ext>
            </a:extLst>
          </p:cNvPr>
          <p:cNvGraphicFramePr>
            <a:graphicFrameLocks/>
          </p:cNvGraphicFramePr>
          <p:nvPr/>
        </p:nvGraphicFramePr>
        <p:xfrm>
          <a:off x="1457391" y="1704868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 Value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15" name="Content Placeholder 25">
            <a:extLst>
              <a:ext uri="{FF2B5EF4-FFF2-40B4-BE49-F238E27FC236}">
                <a16:creationId xmlns:a16="http://schemas.microsoft.com/office/drawing/2014/main" id="{7B0BDF12-E1DE-C83D-D254-ACF1269F7842}"/>
              </a:ext>
            </a:extLst>
          </p:cNvPr>
          <p:cNvGraphicFramePr>
            <a:graphicFrameLocks/>
          </p:cNvGraphicFramePr>
          <p:nvPr/>
        </p:nvGraphicFramePr>
        <p:xfrm>
          <a:off x="2620869" y="1704868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16" name="Content Placeholder 25">
            <a:extLst>
              <a:ext uri="{FF2B5EF4-FFF2-40B4-BE49-F238E27FC236}">
                <a16:creationId xmlns:a16="http://schemas.microsoft.com/office/drawing/2014/main" id="{9DADF1BD-B24B-DFF2-28E0-8F4C7D753FF2}"/>
              </a:ext>
            </a:extLst>
          </p:cNvPr>
          <p:cNvGraphicFramePr>
            <a:graphicFrameLocks/>
          </p:cNvGraphicFramePr>
          <p:nvPr/>
        </p:nvGraphicFramePr>
        <p:xfrm>
          <a:off x="3784347" y="1712414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17" name="Content Placeholder 25">
            <a:extLst>
              <a:ext uri="{FF2B5EF4-FFF2-40B4-BE49-F238E27FC236}">
                <a16:creationId xmlns:a16="http://schemas.microsoft.com/office/drawing/2014/main" id="{27DA51F0-DC14-30E5-4430-90C26CB5312B}"/>
              </a:ext>
            </a:extLst>
          </p:cNvPr>
          <p:cNvGraphicFramePr>
            <a:graphicFrameLocks/>
          </p:cNvGraphicFramePr>
          <p:nvPr/>
        </p:nvGraphicFramePr>
        <p:xfrm>
          <a:off x="4947822" y="1716187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18" name="Content Placeholder 25">
            <a:extLst>
              <a:ext uri="{FF2B5EF4-FFF2-40B4-BE49-F238E27FC236}">
                <a16:creationId xmlns:a16="http://schemas.microsoft.com/office/drawing/2014/main" id="{3DB1E460-75F4-5619-162B-45638AD10676}"/>
              </a:ext>
            </a:extLst>
          </p:cNvPr>
          <p:cNvGraphicFramePr>
            <a:graphicFrameLocks/>
          </p:cNvGraphicFramePr>
          <p:nvPr/>
        </p:nvGraphicFramePr>
        <p:xfrm>
          <a:off x="6111300" y="1716187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19" name="Content Placeholder 25">
            <a:extLst>
              <a:ext uri="{FF2B5EF4-FFF2-40B4-BE49-F238E27FC236}">
                <a16:creationId xmlns:a16="http://schemas.microsoft.com/office/drawing/2014/main" id="{0F45F62A-09C9-6499-CC31-46AE6009F617}"/>
              </a:ext>
            </a:extLst>
          </p:cNvPr>
          <p:cNvGraphicFramePr>
            <a:graphicFrameLocks/>
          </p:cNvGraphicFramePr>
          <p:nvPr/>
        </p:nvGraphicFramePr>
        <p:xfrm>
          <a:off x="7274778" y="1723733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20" name="Content Placeholder 25">
            <a:extLst>
              <a:ext uri="{FF2B5EF4-FFF2-40B4-BE49-F238E27FC236}">
                <a16:creationId xmlns:a16="http://schemas.microsoft.com/office/drawing/2014/main" id="{FF9F4CB3-BFD4-9DA7-3C9C-6A41E31373AB}"/>
              </a:ext>
            </a:extLst>
          </p:cNvPr>
          <p:cNvGraphicFramePr>
            <a:graphicFrameLocks/>
          </p:cNvGraphicFramePr>
          <p:nvPr/>
        </p:nvGraphicFramePr>
        <p:xfrm>
          <a:off x="8438253" y="1723733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28" name="Content Placeholder 25">
            <a:extLst>
              <a:ext uri="{FF2B5EF4-FFF2-40B4-BE49-F238E27FC236}">
                <a16:creationId xmlns:a16="http://schemas.microsoft.com/office/drawing/2014/main" id="{B0202487-F46E-5EB8-C237-F662CD28B2F2}"/>
              </a:ext>
            </a:extLst>
          </p:cNvPr>
          <p:cNvGraphicFramePr>
            <a:graphicFrameLocks/>
          </p:cNvGraphicFramePr>
          <p:nvPr/>
        </p:nvGraphicFramePr>
        <p:xfrm>
          <a:off x="9601731" y="1723733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8" name="Content Placeholder 25">
            <a:extLst>
              <a:ext uri="{FF2B5EF4-FFF2-40B4-BE49-F238E27FC236}">
                <a16:creationId xmlns:a16="http://schemas.microsoft.com/office/drawing/2014/main" id="{B34C4F4F-B8DD-2C9D-EB5D-607474D24D56}"/>
              </a:ext>
            </a:extLst>
          </p:cNvPr>
          <p:cNvGraphicFramePr>
            <a:graphicFrameLocks/>
          </p:cNvGraphicFramePr>
          <p:nvPr/>
        </p:nvGraphicFramePr>
        <p:xfrm>
          <a:off x="1457391" y="3403419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11" name="Content Placeholder 25">
            <a:extLst>
              <a:ext uri="{FF2B5EF4-FFF2-40B4-BE49-F238E27FC236}">
                <a16:creationId xmlns:a16="http://schemas.microsoft.com/office/drawing/2014/main" id="{9509E3CD-E8FE-36F3-49AE-5202EDD00E3F}"/>
              </a:ext>
            </a:extLst>
          </p:cNvPr>
          <p:cNvGraphicFramePr>
            <a:graphicFrameLocks/>
          </p:cNvGraphicFramePr>
          <p:nvPr/>
        </p:nvGraphicFramePr>
        <p:xfrm>
          <a:off x="2620869" y="3403419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12" name="Content Placeholder 25">
            <a:extLst>
              <a:ext uri="{FF2B5EF4-FFF2-40B4-BE49-F238E27FC236}">
                <a16:creationId xmlns:a16="http://schemas.microsoft.com/office/drawing/2014/main" id="{46052A2A-5D09-D1CB-EF65-4BBB042D3259}"/>
              </a:ext>
            </a:extLst>
          </p:cNvPr>
          <p:cNvGraphicFramePr>
            <a:graphicFrameLocks/>
          </p:cNvGraphicFramePr>
          <p:nvPr/>
        </p:nvGraphicFramePr>
        <p:xfrm>
          <a:off x="3784347" y="3410965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21" name="Content Placeholder 25">
            <a:extLst>
              <a:ext uri="{FF2B5EF4-FFF2-40B4-BE49-F238E27FC236}">
                <a16:creationId xmlns:a16="http://schemas.microsoft.com/office/drawing/2014/main" id="{4A84D6F6-58CF-73F2-3618-975DB17F1DBB}"/>
              </a:ext>
            </a:extLst>
          </p:cNvPr>
          <p:cNvGraphicFramePr>
            <a:graphicFrameLocks/>
          </p:cNvGraphicFramePr>
          <p:nvPr/>
        </p:nvGraphicFramePr>
        <p:xfrm>
          <a:off x="4947822" y="3414738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22" name="Content Placeholder 25">
            <a:extLst>
              <a:ext uri="{FF2B5EF4-FFF2-40B4-BE49-F238E27FC236}">
                <a16:creationId xmlns:a16="http://schemas.microsoft.com/office/drawing/2014/main" id="{66A2DC93-A622-87C6-4DBF-6C0D063159C7}"/>
              </a:ext>
            </a:extLst>
          </p:cNvPr>
          <p:cNvGraphicFramePr>
            <a:graphicFrameLocks/>
          </p:cNvGraphicFramePr>
          <p:nvPr/>
        </p:nvGraphicFramePr>
        <p:xfrm>
          <a:off x="6111300" y="3414738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23" name="Content Placeholder 25">
            <a:extLst>
              <a:ext uri="{FF2B5EF4-FFF2-40B4-BE49-F238E27FC236}">
                <a16:creationId xmlns:a16="http://schemas.microsoft.com/office/drawing/2014/main" id="{1DFA34AA-B121-3E71-82F6-C65E5937B21F}"/>
              </a:ext>
            </a:extLst>
          </p:cNvPr>
          <p:cNvGraphicFramePr>
            <a:graphicFrameLocks/>
          </p:cNvGraphicFramePr>
          <p:nvPr/>
        </p:nvGraphicFramePr>
        <p:xfrm>
          <a:off x="7274778" y="3422284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24" name="Content Placeholder 25">
            <a:extLst>
              <a:ext uri="{FF2B5EF4-FFF2-40B4-BE49-F238E27FC236}">
                <a16:creationId xmlns:a16="http://schemas.microsoft.com/office/drawing/2014/main" id="{DA25F09A-2DDA-87B9-17ED-37FBF7067FAB}"/>
              </a:ext>
            </a:extLst>
          </p:cNvPr>
          <p:cNvGraphicFramePr>
            <a:graphicFrameLocks/>
          </p:cNvGraphicFramePr>
          <p:nvPr/>
        </p:nvGraphicFramePr>
        <p:xfrm>
          <a:off x="8438253" y="3422284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25" name="Content Placeholder 25">
            <a:extLst>
              <a:ext uri="{FF2B5EF4-FFF2-40B4-BE49-F238E27FC236}">
                <a16:creationId xmlns:a16="http://schemas.microsoft.com/office/drawing/2014/main" id="{D7866599-D814-7B93-F1AA-175BF7339502}"/>
              </a:ext>
            </a:extLst>
          </p:cNvPr>
          <p:cNvGraphicFramePr>
            <a:graphicFrameLocks/>
          </p:cNvGraphicFramePr>
          <p:nvPr/>
        </p:nvGraphicFramePr>
        <p:xfrm>
          <a:off x="9601731" y="3422284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29" name="Content Placeholder 25">
            <a:extLst>
              <a:ext uri="{FF2B5EF4-FFF2-40B4-BE49-F238E27FC236}">
                <a16:creationId xmlns:a16="http://schemas.microsoft.com/office/drawing/2014/main" id="{8DE674C8-7631-0F09-9CE6-EDDB7B57F543}"/>
              </a:ext>
            </a:extLst>
          </p:cNvPr>
          <p:cNvGraphicFramePr>
            <a:graphicFrameLocks/>
          </p:cNvGraphicFramePr>
          <p:nvPr/>
        </p:nvGraphicFramePr>
        <p:xfrm>
          <a:off x="1457391" y="5057221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30" name="Content Placeholder 25">
            <a:extLst>
              <a:ext uri="{FF2B5EF4-FFF2-40B4-BE49-F238E27FC236}">
                <a16:creationId xmlns:a16="http://schemas.microsoft.com/office/drawing/2014/main" id="{320F7679-F701-5BBC-0CEB-B69D046B85E6}"/>
              </a:ext>
            </a:extLst>
          </p:cNvPr>
          <p:cNvGraphicFramePr>
            <a:graphicFrameLocks/>
          </p:cNvGraphicFramePr>
          <p:nvPr/>
        </p:nvGraphicFramePr>
        <p:xfrm>
          <a:off x="2620869" y="5057221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31" name="Content Placeholder 25">
            <a:extLst>
              <a:ext uri="{FF2B5EF4-FFF2-40B4-BE49-F238E27FC236}">
                <a16:creationId xmlns:a16="http://schemas.microsoft.com/office/drawing/2014/main" id="{018F0B62-1EEF-54DD-D8E8-7D26F83B5969}"/>
              </a:ext>
            </a:extLst>
          </p:cNvPr>
          <p:cNvGraphicFramePr>
            <a:graphicFrameLocks/>
          </p:cNvGraphicFramePr>
          <p:nvPr/>
        </p:nvGraphicFramePr>
        <p:xfrm>
          <a:off x="3784347" y="5064767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32" name="Content Placeholder 25">
            <a:extLst>
              <a:ext uri="{FF2B5EF4-FFF2-40B4-BE49-F238E27FC236}">
                <a16:creationId xmlns:a16="http://schemas.microsoft.com/office/drawing/2014/main" id="{9FCA3912-A9F1-24DD-F692-EFF735ABB110}"/>
              </a:ext>
            </a:extLst>
          </p:cNvPr>
          <p:cNvGraphicFramePr>
            <a:graphicFrameLocks/>
          </p:cNvGraphicFramePr>
          <p:nvPr/>
        </p:nvGraphicFramePr>
        <p:xfrm>
          <a:off x="4947822" y="5068540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33" name="Content Placeholder 25">
            <a:extLst>
              <a:ext uri="{FF2B5EF4-FFF2-40B4-BE49-F238E27FC236}">
                <a16:creationId xmlns:a16="http://schemas.microsoft.com/office/drawing/2014/main" id="{A9A74B97-8D7A-643D-8912-8B60B2755566}"/>
              </a:ext>
            </a:extLst>
          </p:cNvPr>
          <p:cNvGraphicFramePr>
            <a:graphicFrameLocks/>
          </p:cNvGraphicFramePr>
          <p:nvPr/>
        </p:nvGraphicFramePr>
        <p:xfrm>
          <a:off x="6111300" y="5068540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34" name="Content Placeholder 25">
            <a:extLst>
              <a:ext uri="{FF2B5EF4-FFF2-40B4-BE49-F238E27FC236}">
                <a16:creationId xmlns:a16="http://schemas.microsoft.com/office/drawing/2014/main" id="{4C66B2BF-3EA5-BA32-2811-C0EFE142007B}"/>
              </a:ext>
            </a:extLst>
          </p:cNvPr>
          <p:cNvGraphicFramePr>
            <a:graphicFrameLocks/>
          </p:cNvGraphicFramePr>
          <p:nvPr/>
        </p:nvGraphicFramePr>
        <p:xfrm>
          <a:off x="7274778" y="5076086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35" name="Content Placeholder 25">
            <a:extLst>
              <a:ext uri="{FF2B5EF4-FFF2-40B4-BE49-F238E27FC236}">
                <a16:creationId xmlns:a16="http://schemas.microsoft.com/office/drawing/2014/main" id="{C29CC698-AECD-E69A-C152-B92FF466A102}"/>
              </a:ext>
            </a:extLst>
          </p:cNvPr>
          <p:cNvGraphicFramePr>
            <a:graphicFrameLocks/>
          </p:cNvGraphicFramePr>
          <p:nvPr/>
        </p:nvGraphicFramePr>
        <p:xfrm>
          <a:off x="8438253" y="5076086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36" name="Content Placeholder 25">
            <a:extLst>
              <a:ext uri="{FF2B5EF4-FFF2-40B4-BE49-F238E27FC236}">
                <a16:creationId xmlns:a16="http://schemas.microsoft.com/office/drawing/2014/main" id="{1E39D0BD-3279-F3F5-85CF-B19A24B04786}"/>
              </a:ext>
            </a:extLst>
          </p:cNvPr>
          <p:cNvGraphicFramePr>
            <a:graphicFrameLocks/>
          </p:cNvGraphicFramePr>
          <p:nvPr/>
        </p:nvGraphicFramePr>
        <p:xfrm>
          <a:off x="9601731" y="5076086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C7859568-A800-1E8E-66D1-907D4B69EFCA}"/>
              </a:ext>
            </a:extLst>
          </p:cNvPr>
          <p:cNvSpPr txBox="1"/>
          <p:nvPr/>
        </p:nvSpPr>
        <p:spPr>
          <a:xfrm>
            <a:off x="1457391" y="1258653"/>
            <a:ext cx="9277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 Filter 1 Output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2BD3D8-33A8-5C4F-131A-0B20ED54707B}"/>
              </a:ext>
            </a:extLst>
          </p:cNvPr>
          <p:cNvSpPr txBox="1"/>
          <p:nvPr/>
        </p:nvSpPr>
        <p:spPr>
          <a:xfrm>
            <a:off x="1442596" y="3000659"/>
            <a:ext cx="9277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Filter 2 Output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691289-FBE5-5609-4300-E318A3A9C250}"/>
              </a:ext>
            </a:extLst>
          </p:cNvPr>
          <p:cNvSpPr txBox="1"/>
          <p:nvPr/>
        </p:nvSpPr>
        <p:spPr>
          <a:xfrm>
            <a:off x="1442596" y="4663301"/>
            <a:ext cx="9277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Filter 3 Output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37B8A3-F6B5-423E-92B4-BEB262C35D7A}"/>
              </a:ext>
            </a:extLst>
          </p:cNvPr>
          <p:cNvGrpSpPr/>
          <p:nvPr/>
        </p:nvGrpSpPr>
        <p:grpSpPr>
          <a:xfrm>
            <a:off x="6629401" y="60093"/>
            <a:ext cx="5468113" cy="947428"/>
            <a:chOff x="1123950" y="2743200"/>
            <a:chExt cx="9944100" cy="1371600"/>
          </a:xfrm>
        </p:grpSpPr>
        <p:pic>
          <p:nvPicPr>
            <p:cNvPr id="5" name="Picture 4" descr="A purple rectangle with black text&#10;&#10;Description automatically generated">
              <a:extLst>
                <a:ext uri="{FF2B5EF4-FFF2-40B4-BE49-F238E27FC236}">
                  <a16:creationId xmlns:a16="http://schemas.microsoft.com/office/drawing/2014/main" id="{A92B6F3E-A598-6448-0689-6A7D7EF3B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950" y="2743200"/>
              <a:ext cx="9944100" cy="1371600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7A148BE-2857-816C-3A5F-225D8431DB8A}"/>
                </a:ext>
              </a:extLst>
            </p:cNvPr>
            <p:cNvSpPr/>
            <p:nvPr/>
          </p:nvSpPr>
          <p:spPr>
            <a:xfrm>
              <a:off x="5885233" y="3044636"/>
              <a:ext cx="972767" cy="768728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9117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0BD28-3947-7894-6128-692DC67D1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10738-9E49-B482-CD5F-92A13B6B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8" y="256032"/>
            <a:ext cx="11704320" cy="512064"/>
          </a:xfrm>
        </p:spPr>
        <p:txBody>
          <a:bodyPr>
            <a:normAutofit fontScale="90000"/>
          </a:bodyPr>
          <a:lstStyle/>
          <a:p>
            <a:r>
              <a:rPr lang="en-US"/>
              <a:t>CNN Max Pooling Layer</a:t>
            </a:r>
          </a:p>
        </p:txBody>
      </p:sp>
      <p:graphicFrame>
        <p:nvGraphicFramePr>
          <p:cNvPr id="43" name="Content Placeholder 25">
            <a:extLst>
              <a:ext uri="{FF2B5EF4-FFF2-40B4-BE49-F238E27FC236}">
                <a16:creationId xmlns:a16="http://schemas.microsoft.com/office/drawing/2014/main" id="{AB1768FC-4446-47BC-D02B-44A6737B963A}"/>
              </a:ext>
            </a:extLst>
          </p:cNvPr>
          <p:cNvGraphicFramePr>
            <a:graphicFrameLocks/>
          </p:cNvGraphicFramePr>
          <p:nvPr/>
        </p:nvGraphicFramePr>
        <p:xfrm>
          <a:off x="1465782" y="1672549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44" name="Content Placeholder 25">
            <a:extLst>
              <a:ext uri="{FF2B5EF4-FFF2-40B4-BE49-F238E27FC236}">
                <a16:creationId xmlns:a16="http://schemas.microsoft.com/office/drawing/2014/main" id="{B1569F62-2118-4EC8-7673-CCB83943AE38}"/>
              </a:ext>
            </a:extLst>
          </p:cNvPr>
          <p:cNvGraphicFramePr>
            <a:graphicFrameLocks/>
          </p:cNvGraphicFramePr>
          <p:nvPr/>
        </p:nvGraphicFramePr>
        <p:xfrm>
          <a:off x="2629257" y="1672549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45" name="Content Placeholder 25">
            <a:extLst>
              <a:ext uri="{FF2B5EF4-FFF2-40B4-BE49-F238E27FC236}">
                <a16:creationId xmlns:a16="http://schemas.microsoft.com/office/drawing/2014/main" id="{03C87C8C-5BCD-4D36-90F4-75FB4D8F0FD9}"/>
              </a:ext>
            </a:extLst>
          </p:cNvPr>
          <p:cNvGraphicFramePr>
            <a:graphicFrameLocks/>
          </p:cNvGraphicFramePr>
          <p:nvPr/>
        </p:nvGraphicFramePr>
        <p:xfrm>
          <a:off x="3792735" y="1680095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46" name="Content Placeholder 25">
            <a:extLst>
              <a:ext uri="{FF2B5EF4-FFF2-40B4-BE49-F238E27FC236}">
                <a16:creationId xmlns:a16="http://schemas.microsoft.com/office/drawing/2014/main" id="{BACCD7D0-9AB9-F269-0EBD-2111D96A6F37}"/>
              </a:ext>
            </a:extLst>
          </p:cNvPr>
          <p:cNvGraphicFramePr>
            <a:graphicFrameLocks/>
          </p:cNvGraphicFramePr>
          <p:nvPr/>
        </p:nvGraphicFramePr>
        <p:xfrm>
          <a:off x="4956213" y="1683868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47" name="Content Placeholder 25">
            <a:extLst>
              <a:ext uri="{FF2B5EF4-FFF2-40B4-BE49-F238E27FC236}">
                <a16:creationId xmlns:a16="http://schemas.microsoft.com/office/drawing/2014/main" id="{39CEC014-B614-2ECB-9B5D-F23168AF106F}"/>
              </a:ext>
            </a:extLst>
          </p:cNvPr>
          <p:cNvGraphicFramePr>
            <a:graphicFrameLocks/>
          </p:cNvGraphicFramePr>
          <p:nvPr/>
        </p:nvGraphicFramePr>
        <p:xfrm>
          <a:off x="6119688" y="1683868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48" name="Content Placeholder 25">
            <a:extLst>
              <a:ext uri="{FF2B5EF4-FFF2-40B4-BE49-F238E27FC236}">
                <a16:creationId xmlns:a16="http://schemas.microsoft.com/office/drawing/2014/main" id="{B5F74F14-9143-986C-61E4-70AAED83F922}"/>
              </a:ext>
            </a:extLst>
          </p:cNvPr>
          <p:cNvGraphicFramePr>
            <a:graphicFrameLocks/>
          </p:cNvGraphicFramePr>
          <p:nvPr/>
        </p:nvGraphicFramePr>
        <p:xfrm>
          <a:off x="7283166" y="1691414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49" name="Content Placeholder 25">
            <a:extLst>
              <a:ext uri="{FF2B5EF4-FFF2-40B4-BE49-F238E27FC236}">
                <a16:creationId xmlns:a16="http://schemas.microsoft.com/office/drawing/2014/main" id="{CB06D93F-6141-987C-6A2B-89DC480F276D}"/>
              </a:ext>
            </a:extLst>
          </p:cNvPr>
          <p:cNvGraphicFramePr>
            <a:graphicFrameLocks/>
          </p:cNvGraphicFramePr>
          <p:nvPr/>
        </p:nvGraphicFramePr>
        <p:xfrm>
          <a:off x="8446644" y="1691414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50" name="Content Placeholder 25">
            <a:extLst>
              <a:ext uri="{FF2B5EF4-FFF2-40B4-BE49-F238E27FC236}">
                <a16:creationId xmlns:a16="http://schemas.microsoft.com/office/drawing/2014/main" id="{8EF39AAE-86A3-E79B-9198-130E6DB333D4}"/>
              </a:ext>
            </a:extLst>
          </p:cNvPr>
          <p:cNvGraphicFramePr>
            <a:graphicFrameLocks/>
          </p:cNvGraphicFramePr>
          <p:nvPr/>
        </p:nvGraphicFramePr>
        <p:xfrm>
          <a:off x="9610119" y="1691414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3" name="Content Placeholder 25">
            <a:extLst>
              <a:ext uri="{FF2B5EF4-FFF2-40B4-BE49-F238E27FC236}">
                <a16:creationId xmlns:a16="http://schemas.microsoft.com/office/drawing/2014/main" id="{52A6A2FD-0F5A-760F-3384-E9DCACD856F2}"/>
              </a:ext>
            </a:extLst>
          </p:cNvPr>
          <p:cNvGraphicFramePr>
            <a:graphicFrameLocks/>
          </p:cNvGraphicFramePr>
          <p:nvPr/>
        </p:nvGraphicFramePr>
        <p:xfrm>
          <a:off x="1465780" y="1683385"/>
          <a:ext cx="231017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1261371369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solidFill>
                      <a:srgbClr val="0070C0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solidFill>
                      <a:srgbClr val="0070C0">
                        <a:alpha val="4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4" name="Content Placeholder 25">
            <a:extLst>
              <a:ext uri="{FF2B5EF4-FFF2-40B4-BE49-F238E27FC236}">
                <a16:creationId xmlns:a16="http://schemas.microsoft.com/office/drawing/2014/main" id="{5C2DF82A-9965-03BE-4098-444628B85700}"/>
              </a:ext>
            </a:extLst>
          </p:cNvPr>
          <p:cNvGraphicFramePr>
            <a:graphicFrameLocks/>
          </p:cNvGraphicFramePr>
          <p:nvPr/>
        </p:nvGraphicFramePr>
        <p:xfrm>
          <a:off x="3801124" y="1680095"/>
          <a:ext cx="231017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1261371369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solidFill>
                      <a:srgbClr val="0070C0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solidFill>
                      <a:srgbClr val="0070C0">
                        <a:alpha val="4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5" name="Content Placeholder 25">
            <a:extLst>
              <a:ext uri="{FF2B5EF4-FFF2-40B4-BE49-F238E27FC236}">
                <a16:creationId xmlns:a16="http://schemas.microsoft.com/office/drawing/2014/main" id="{421215E6-222D-53D4-DCFF-4076BB4601CA}"/>
              </a:ext>
            </a:extLst>
          </p:cNvPr>
          <p:cNvGraphicFramePr>
            <a:graphicFrameLocks/>
          </p:cNvGraphicFramePr>
          <p:nvPr/>
        </p:nvGraphicFramePr>
        <p:xfrm>
          <a:off x="6136467" y="1672549"/>
          <a:ext cx="231017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  <a:gridCol w="1155088">
                  <a:extLst>
                    <a:ext uri="{9D8B030D-6E8A-4147-A177-3AD203B41FA5}">
                      <a16:colId xmlns:a16="http://schemas.microsoft.com/office/drawing/2014/main" val="1261371369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solidFill>
                      <a:srgbClr val="0070C0">
                        <a:alpha val="4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solidFill>
                      <a:srgbClr val="0070C0">
                        <a:alpha val="4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7" name="Content Placeholder 25">
            <a:extLst>
              <a:ext uri="{FF2B5EF4-FFF2-40B4-BE49-F238E27FC236}">
                <a16:creationId xmlns:a16="http://schemas.microsoft.com/office/drawing/2014/main" id="{1C5F5F4A-87C8-B89F-3224-2EF274FF1C08}"/>
              </a:ext>
            </a:extLst>
          </p:cNvPr>
          <p:cNvGraphicFramePr>
            <a:graphicFrameLocks/>
          </p:cNvGraphicFramePr>
          <p:nvPr/>
        </p:nvGraphicFramePr>
        <p:xfrm>
          <a:off x="1457391" y="3616758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9" name="Content Placeholder 25">
            <a:extLst>
              <a:ext uri="{FF2B5EF4-FFF2-40B4-BE49-F238E27FC236}">
                <a16:creationId xmlns:a16="http://schemas.microsoft.com/office/drawing/2014/main" id="{A5BF65BB-504F-17D2-2082-C74CEA6D080A}"/>
              </a:ext>
            </a:extLst>
          </p:cNvPr>
          <p:cNvGraphicFramePr>
            <a:graphicFrameLocks/>
          </p:cNvGraphicFramePr>
          <p:nvPr/>
        </p:nvGraphicFramePr>
        <p:xfrm>
          <a:off x="2620869" y="3616758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10" name="Content Placeholder 25">
            <a:extLst>
              <a:ext uri="{FF2B5EF4-FFF2-40B4-BE49-F238E27FC236}">
                <a16:creationId xmlns:a16="http://schemas.microsoft.com/office/drawing/2014/main" id="{0099DA36-478E-276D-A339-13EC1F9CB862}"/>
              </a:ext>
            </a:extLst>
          </p:cNvPr>
          <p:cNvGraphicFramePr>
            <a:graphicFrameLocks/>
          </p:cNvGraphicFramePr>
          <p:nvPr/>
        </p:nvGraphicFramePr>
        <p:xfrm>
          <a:off x="3784347" y="3616758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13" name="Content Placeholder 25">
            <a:extLst>
              <a:ext uri="{FF2B5EF4-FFF2-40B4-BE49-F238E27FC236}">
                <a16:creationId xmlns:a16="http://schemas.microsoft.com/office/drawing/2014/main" id="{33165ED2-5DB9-10AF-22A4-DDB8CE003AC8}"/>
              </a:ext>
            </a:extLst>
          </p:cNvPr>
          <p:cNvGraphicFramePr>
            <a:graphicFrameLocks/>
          </p:cNvGraphicFramePr>
          <p:nvPr/>
        </p:nvGraphicFramePr>
        <p:xfrm>
          <a:off x="4947822" y="3616758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6" name="Content Placeholder 25">
            <a:extLst>
              <a:ext uri="{FF2B5EF4-FFF2-40B4-BE49-F238E27FC236}">
                <a16:creationId xmlns:a16="http://schemas.microsoft.com/office/drawing/2014/main" id="{2AD6C851-DAA1-A8CA-EAE7-395EF1104D77}"/>
              </a:ext>
            </a:extLst>
          </p:cNvPr>
          <p:cNvGraphicFramePr>
            <a:graphicFrameLocks/>
          </p:cNvGraphicFramePr>
          <p:nvPr/>
        </p:nvGraphicFramePr>
        <p:xfrm>
          <a:off x="1457391" y="1683096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 Value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8" name="Content Placeholder 25">
            <a:extLst>
              <a:ext uri="{FF2B5EF4-FFF2-40B4-BE49-F238E27FC236}">
                <a16:creationId xmlns:a16="http://schemas.microsoft.com/office/drawing/2014/main" id="{5378312B-8248-FD4D-9AC5-02D13F642472}"/>
              </a:ext>
            </a:extLst>
          </p:cNvPr>
          <p:cNvGraphicFramePr>
            <a:graphicFrameLocks/>
          </p:cNvGraphicFramePr>
          <p:nvPr/>
        </p:nvGraphicFramePr>
        <p:xfrm>
          <a:off x="2620869" y="1683096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11" name="Content Placeholder 25">
            <a:extLst>
              <a:ext uri="{FF2B5EF4-FFF2-40B4-BE49-F238E27FC236}">
                <a16:creationId xmlns:a16="http://schemas.microsoft.com/office/drawing/2014/main" id="{1273F4DB-3110-5570-F197-E7A8B21D175E}"/>
              </a:ext>
            </a:extLst>
          </p:cNvPr>
          <p:cNvGraphicFramePr>
            <a:graphicFrameLocks/>
          </p:cNvGraphicFramePr>
          <p:nvPr/>
        </p:nvGraphicFramePr>
        <p:xfrm>
          <a:off x="3784347" y="1690642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12" name="Content Placeholder 25">
            <a:extLst>
              <a:ext uri="{FF2B5EF4-FFF2-40B4-BE49-F238E27FC236}">
                <a16:creationId xmlns:a16="http://schemas.microsoft.com/office/drawing/2014/main" id="{E46EA450-8676-F2FD-3D7C-7CECAA4530C7}"/>
              </a:ext>
            </a:extLst>
          </p:cNvPr>
          <p:cNvGraphicFramePr>
            <a:graphicFrameLocks/>
          </p:cNvGraphicFramePr>
          <p:nvPr/>
        </p:nvGraphicFramePr>
        <p:xfrm>
          <a:off x="4947822" y="1694415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14" name="Content Placeholder 25">
            <a:extLst>
              <a:ext uri="{FF2B5EF4-FFF2-40B4-BE49-F238E27FC236}">
                <a16:creationId xmlns:a16="http://schemas.microsoft.com/office/drawing/2014/main" id="{C5F5039E-52E9-6EE9-BA24-E7763603A460}"/>
              </a:ext>
            </a:extLst>
          </p:cNvPr>
          <p:cNvGraphicFramePr>
            <a:graphicFrameLocks/>
          </p:cNvGraphicFramePr>
          <p:nvPr/>
        </p:nvGraphicFramePr>
        <p:xfrm>
          <a:off x="6111300" y="1694415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15" name="Content Placeholder 25">
            <a:extLst>
              <a:ext uri="{FF2B5EF4-FFF2-40B4-BE49-F238E27FC236}">
                <a16:creationId xmlns:a16="http://schemas.microsoft.com/office/drawing/2014/main" id="{78B824BA-17F4-C950-61D9-81A17341F590}"/>
              </a:ext>
            </a:extLst>
          </p:cNvPr>
          <p:cNvGraphicFramePr>
            <a:graphicFrameLocks/>
          </p:cNvGraphicFramePr>
          <p:nvPr/>
        </p:nvGraphicFramePr>
        <p:xfrm>
          <a:off x="7274778" y="1701961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16" name="Content Placeholder 25">
            <a:extLst>
              <a:ext uri="{FF2B5EF4-FFF2-40B4-BE49-F238E27FC236}">
                <a16:creationId xmlns:a16="http://schemas.microsoft.com/office/drawing/2014/main" id="{CF782F62-781E-ED5B-36AB-50AE13BFE934}"/>
              </a:ext>
            </a:extLst>
          </p:cNvPr>
          <p:cNvGraphicFramePr>
            <a:graphicFrameLocks/>
          </p:cNvGraphicFramePr>
          <p:nvPr/>
        </p:nvGraphicFramePr>
        <p:xfrm>
          <a:off x="8438253" y="1701961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17" name="Content Placeholder 25">
            <a:extLst>
              <a:ext uri="{FF2B5EF4-FFF2-40B4-BE49-F238E27FC236}">
                <a16:creationId xmlns:a16="http://schemas.microsoft.com/office/drawing/2014/main" id="{0D4B746A-BD3A-EA68-0403-028369EADB7E}"/>
              </a:ext>
            </a:extLst>
          </p:cNvPr>
          <p:cNvGraphicFramePr>
            <a:graphicFrameLocks/>
          </p:cNvGraphicFramePr>
          <p:nvPr/>
        </p:nvGraphicFramePr>
        <p:xfrm>
          <a:off x="9601731" y="1701961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Value 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AC81CEA-EB8F-C506-C3EF-D2D7757CCF78}"/>
              </a:ext>
            </a:extLst>
          </p:cNvPr>
          <p:cNvSpPr txBox="1"/>
          <p:nvPr/>
        </p:nvSpPr>
        <p:spPr>
          <a:xfrm>
            <a:off x="1457391" y="1258653"/>
            <a:ext cx="9277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 Filter 1 Output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9E0A91-259F-7F85-31F1-D41602D5D9C2}"/>
              </a:ext>
            </a:extLst>
          </p:cNvPr>
          <p:cNvGrpSpPr/>
          <p:nvPr/>
        </p:nvGrpSpPr>
        <p:grpSpPr>
          <a:xfrm>
            <a:off x="6629401" y="60093"/>
            <a:ext cx="5468113" cy="947428"/>
            <a:chOff x="1123950" y="2743200"/>
            <a:chExt cx="9944100" cy="1371600"/>
          </a:xfrm>
        </p:grpSpPr>
        <p:pic>
          <p:nvPicPr>
            <p:cNvPr id="21" name="Picture 20" descr="A purple rectangle with black text&#10;&#10;Description automatically generated">
              <a:extLst>
                <a:ext uri="{FF2B5EF4-FFF2-40B4-BE49-F238E27FC236}">
                  <a16:creationId xmlns:a16="http://schemas.microsoft.com/office/drawing/2014/main" id="{CCB19EFA-116E-90A7-FB6C-80B5E03D2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950" y="2743200"/>
              <a:ext cx="9944100" cy="1371600"/>
            </a:xfrm>
            <a:prstGeom prst="rect">
              <a:avLst/>
            </a:prstGeom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6490BAE-7049-2F97-4EBB-D4698EF24C24}"/>
                </a:ext>
              </a:extLst>
            </p:cNvPr>
            <p:cNvSpPr/>
            <p:nvPr/>
          </p:nvSpPr>
          <p:spPr>
            <a:xfrm>
              <a:off x="5885233" y="3044636"/>
              <a:ext cx="972767" cy="768728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6676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0.19154 -0.0004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-2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48148E-6 L 0.19154 -0.0004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0.19153 -0.00047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9C104-A511-FACF-393F-6ED9117EC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5B5A8-6B0E-FDA4-DF94-85896810B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8" y="256032"/>
            <a:ext cx="11704320" cy="512064"/>
          </a:xfrm>
        </p:spPr>
        <p:txBody>
          <a:bodyPr>
            <a:normAutofit fontScale="90000"/>
          </a:bodyPr>
          <a:lstStyle/>
          <a:p>
            <a:r>
              <a:rPr lang="en-US"/>
              <a:t>CNN Fully Connected Layer</a:t>
            </a:r>
          </a:p>
        </p:txBody>
      </p:sp>
      <p:graphicFrame>
        <p:nvGraphicFramePr>
          <p:cNvPr id="7" name="Content Placeholder 25">
            <a:extLst>
              <a:ext uri="{FF2B5EF4-FFF2-40B4-BE49-F238E27FC236}">
                <a16:creationId xmlns:a16="http://schemas.microsoft.com/office/drawing/2014/main" id="{A5082E96-8792-BCF0-CD86-D7BF94C25DEC}"/>
              </a:ext>
            </a:extLst>
          </p:cNvPr>
          <p:cNvGraphicFramePr>
            <a:graphicFrameLocks/>
          </p:cNvGraphicFramePr>
          <p:nvPr/>
        </p:nvGraphicFramePr>
        <p:xfrm>
          <a:off x="889221" y="1335194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6" name="Content Placeholder 25">
            <a:extLst>
              <a:ext uri="{FF2B5EF4-FFF2-40B4-BE49-F238E27FC236}">
                <a16:creationId xmlns:a16="http://schemas.microsoft.com/office/drawing/2014/main" id="{ECD622AE-33EE-AE1E-D511-CBE7E152D70C}"/>
              </a:ext>
            </a:extLst>
          </p:cNvPr>
          <p:cNvGraphicFramePr>
            <a:graphicFrameLocks/>
          </p:cNvGraphicFramePr>
          <p:nvPr/>
        </p:nvGraphicFramePr>
        <p:xfrm>
          <a:off x="889221" y="3295832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8" name="Content Placeholder 25">
            <a:extLst>
              <a:ext uri="{FF2B5EF4-FFF2-40B4-BE49-F238E27FC236}">
                <a16:creationId xmlns:a16="http://schemas.microsoft.com/office/drawing/2014/main" id="{7747F01D-5759-5A36-6E33-233ED260E3ED}"/>
              </a:ext>
            </a:extLst>
          </p:cNvPr>
          <p:cNvGraphicFramePr>
            <a:graphicFrameLocks/>
          </p:cNvGraphicFramePr>
          <p:nvPr/>
        </p:nvGraphicFramePr>
        <p:xfrm>
          <a:off x="889221" y="5256470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DA164B-1EDE-D826-5E03-EA8E00951EB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044310" y="1929554"/>
            <a:ext cx="2705245" cy="1719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DF2E32-980E-1BC6-8DE0-433E72B8B4BE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44310" y="3874959"/>
            <a:ext cx="2705245" cy="15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168E9A-FD72-0F08-AE1D-ED2EE8858BCD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044310" y="4116429"/>
            <a:ext cx="2705245" cy="17344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Content Placeholder 25">
            <a:extLst>
              <a:ext uri="{FF2B5EF4-FFF2-40B4-BE49-F238E27FC236}">
                <a16:creationId xmlns:a16="http://schemas.microsoft.com/office/drawing/2014/main" id="{C6DA3A38-1B04-CBA1-BBCC-6EFC1B74969C}"/>
              </a:ext>
            </a:extLst>
          </p:cNvPr>
          <p:cNvGraphicFramePr>
            <a:graphicFrameLocks/>
          </p:cNvGraphicFramePr>
          <p:nvPr/>
        </p:nvGraphicFramePr>
        <p:xfrm>
          <a:off x="4749555" y="3295832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26" name="Content Placeholder 25">
            <a:extLst>
              <a:ext uri="{FF2B5EF4-FFF2-40B4-BE49-F238E27FC236}">
                <a16:creationId xmlns:a16="http://schemas.microsoft.com/office/drawing/2014/main" id="{E07490CB-20E4-A39E-75E3-93C61C6FC2B0}"/>
              </a:ext>
            </a:extLst>
          </p:cNvPr>
          <p:cNvGraphicFramePr>
            <a:graphicFrameLocks/>
          </p:cNvGraphicFramePr>
          <p:nvPr/>
        </p:nvGraphicFramePr>
        <p:xfrm>
          <a:off x="5913030" y="3295832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27" name="Content Placeholder 25">
            <a:extLst>
              <a:ext uri="{FF2B5EF4-FFF2-40B4-BE49-F238E27FC236}">
                <a16:creationId xmlns:a16="http://schemas.microsoft.com/office/drawing/2014/main" id="{EA9F886D-D7E5-2BF6-B420-9ACB27043484}"/>
              </a:ext>
            </a:extLst>
          </p:cNvPr>
          <p:cNvGraphicFramePr>
            <a:graphicFrameLocks/>
          </p:cNvGraphicFramePr>
          <p:nvPr/>
        </p:nvGraphicFramePr>
        <p:xfrm>
          <a:off x="7076508" y="3295832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graphicFrame>
        <p:nvGraphicFramePr>
          <p:cNvPr id="28" name="Content Placeholder 25">
            <a:extLst>
              <a:ext uri="{FF2B5EF4-FFF2-40B4-BE49-F238E27FC236}">
                <a16:creationId xmlns:a16="http://schemas.microsoft.com/office/drawing/2014/main" id="{2AAE70A2-492A-0159-157A-178EF3CBA2BC}"/>
              </a:ext>
            </a:extLst>
          </p:cNvPr>
          <p:cNvGraphicFramePr>
            <a:graphicFrameLocks/>
          </p:cNvGraphicFramePr>
          <p:nvPr/>
        </p:nvGraphicFramePr>
        <p:xfrm>
          <a:off x="8239986" y="3295832"/>
          <a:ext cx="11550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088">
                  <a:extLst>
                    <a:ext uri="{9D8B030D-6E8A-4147-A177-3AD203B41FA5}">
                      <a16:colId xmlns:a16="http://schemas.microsoft.com/office/drawing/2014/main" val="172330545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509855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A04680AE-95C4-CC86-24C0-2DD68CD16B3C}"/>
              </a:ext>
            </a:extLst>
          </p:cNvPr>
          <p:cNvSpPr txBox="1"/>
          <p:nvPr/>
        </p:nvSpPr>
        <p:spPr>
          <a:xfrm>
            <a:off x="4749555" y="4484553"/>
            <a:ext cx="115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Class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08D835-44B7-9845-535C-444F99CCB791}"/>
              </a:ext>
            </a:extLst>
          </p:cNvPr>
          <p:cNvSpPr txBox="1"/>
          <p:nvPr/>
        </p:nvSpPr>
        <p:spPr>
          <a:xfrm>
            <a:off x="5921421" y="4484553"/>
            <a:ext cx="115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Class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2D49BE-054F-5D60-20F9-BF2759C8926C}"/>
              </a:ext>
            </a:extLst>
          </p:cNvPr>
          <p:cNvSpPr txBox="1"/>
          <p:nvPr/>
        </p:nvSpPr>
        <p:spPr>
          <a:xfrm>
            <a:off x="7068120" y="4487808"/>
            <a:ext cx="115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Class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9F242F-AA99-12E3-F140-EFDC9724B04B}"/>
              </a:ext>
            </a:extLst>
          </p:cNvPr>
          <p:cNvSpPr txBox="1"/>
          <p:nvPr/>
        </p:nvSpPr>
        <p:spPr>
          <a:xfrm>
            <a:off x="8239986" y="4484553"/>
            <a:ext cx="115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Class 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786121-009E-2B9E-F2E1-ADB6B3E909B6}"/>
              </a:ext>
            </a:extLst>
          </p:cNvPr>
          <p:cNvSpPr txBox="1"/>
          <p:nvPr/>
        </p:nvSpPr>
        <p:spPr>
          <a:xfrm>
            <a:off x="4749555" y="2935544"/>
            <a:ext cx="464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Class Probabilities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E58DEDB-047A-695B-B312-42212CDAEEEC}"/>
              </a:ext>
            </a:extLst>
          </p:cNvPr>
          <p:cNvGrpSpPr/>
          <p:nvPr/>
        </p:nvGrpSpPr>
        <p:grpSpPr>
          <a:xfrm>
            <a:off x="6629401" y="60093"/>
            <a:ext cx="5468113" cy="947428"/>
            <a:chOff x="1123950" y="2743200"/>
            <a:chExt cx="9944100" cy="1371600"/>
          </a:xfrm>
        </p:grpSpPr>
        <p:pic>
          <p:nvPicPr>
            <p:cNvPr id="4" name="Picture 3" descr="A purple rectangle with black text&#10;&#10;Description automatically generated">
              <a:extLst>
                <a:ext uri="{FF2B5EF4-FFF2-40B4-BE49-F238E27FC236}">
                  <a16:creationId xmlns:a16="http://schemas.microsoft.com/office/drawing/2014/main" id="{684F3ACB-A9EA-79CB-8006-8E3CAF135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950" y="2743200"/>
              <a:ext cx="9944100" cy="1371600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0633987-DC3C-B593-1410-D32C073163C9}"/>
                </a:ext>
              </a:extLst>
            </p:cNvPr>
            <p:cNvSpPr/>
            <p:nvPr/>
          </p:nvSpPr>
          <p:spPr>
            <a:xfrm>
              <a:off x="5885233" y="3044636"/>
              <a:ext cx="972767" cy="768728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59018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215508D-1ECE-AA3D-CD52-7DE6C22E7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64" y="1365358"/>
            <a:ext cx="7692853" cy="518255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13FA274-A560-8349-A06F-92D59DA75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99" y="1588738"/>
            <a:ext cx="5519146" cy="434841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DF1F158-4EBA-CC6B-7B00-725864ED2B8B}"/>
              </a:ext>
            </a:extLst>
          </p:cNvPr>
          <p:cNvCxnSpPr>
            <a:cxnSpLocks/>
          </p:cNvCxnSpPr>
          <p:nvPr/>
        </p:nvCxnSpPr>
        <p:spPr>
          <a:xfrm>
            <a:off x="1963280" y="1448823"/>
            <a:ext cx="0" cy="47761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D74C3E8-4280-872C-33B9-FC61BC7F3304}"/>
              </a:ext>
            </a:extLst>
          </p:cNvPr>
          <p:cNvCxnSpPr>
            <a:cxnSpLocks/>
          </p:cNvCxnSpPr>
          <p:nvPr/>
        </p:nvCxnSpPr>
        <p:spPr>
          <a:xfrm>
            <a:off x="2785151" y="1448823"/>
            <a:ext cx="0" cy="47761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1081B4-4784-4D08-B013-30F7C7573342}"/>
              </a:ext>
            </a:extLst>
          </p:cNvPr>
          <p:cNvCxnSpPr>
            <a:cxnSpLocks/>
          </p:cNvCxnSpPr>
          <p:nvPr/>
        </p:nvCxnSpPr>
        <p:spPr>
          <a:xfrm>
            <a:off x="3607022" y="1448823"/>
            <a:ext cx="0" cy="47761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B83640-4BE3-C0E6-F85B-94BFF08AC5D8}"/>
              </a:ext>
            </a:extLst>
          </p:cNvPr>
          <p:cNvCxnSpPr>
            <a:cxnSpLocks/>
          </p:cNvCxnSpPr>
          <p:nvPr/>
        </p:nvCxnSpPr>
        <p:spPr>
          <a:xfrm>
            <a:off x="4428893" y="1448823"/>
            <a:ext cx="0" cy="47761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E2BF3A-BAE0-6A71-0C14-1C959186C47B}"/>
              </a:ext>
            </a:extLst>
          </p:cNvPr>
          <p:cNvCxnSpPr>
            <a:cxnSpLocks/>
          </p:cNvCxnSpPr>
          <p:nvPr/>
        </p:nvCxnSpPr>
        <p:spPr>
          <a:xfrm>
            <a:off x="5250764" y="1448823"/>
            <a:ext cx="0" cy="47761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B3E0F0-C99C-4C7B-1FDD-1D15E2DDD9D7}"/>
              </a:ext>
            </a:extLst>
          </p:cNvPr>
          <p:cNvCxnSpPr>
            <a:cxnSpLocks/>
          </p:cNvCxnSpPr>
          <p:nvPr/>
        </p:nvCxnSpPr>
        <p:spPr>
          <a:xfrm>
            <a:off x="6072635" y="1448823"/>
            <a:ext cx="0" cy="47761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3674A-B889-D3D7-0FBA-A6B39C884AE8}"/>
              </a:ext>
            </a:extLst>
          </p:cNvPr>
          <p:cNvCxnSpPr>
            <a:cxnSpLocks/>
          </p:cNvCxnSpPr>
          <p:nvPr/>
        </p:nvCxnSpPr>
        <p:spPr>
          <a:xfrm>
            <a:off x="6894506" y="1448823"/>
            <a:ext cx="0" cy="47761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DDAB5E-A100-93C0-3686-4AAC6EBEA7BB}"/>
              </a:ext>
            </a:extLst>
          </p:cNvPr>
          <p:cNvCxnSpPr>
            <a:cxnSpLocks/>
          </p:cNvCxnSpPr>
          <p:nvPr/>
        </p:nvCxnSpPr>
        <p:spPr>
          <a:xfrm>
            <a:off x="7716377" y="1448823"/>
            <a:ext cx="0" cy="47761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43099A-E711-183A-04EC-41F2BC1E0A3F}"/>
              </a:ext>
            </a:extLst>
          </p:cNvPr>
          <p:cNvCxnSpPr>
            <a:cxnSpLocks/>
          </p:cNvCxnSpPr>
          <p:nvPr/>
        </p:nvCxnSpPr>
        <p:spPr>
          <a:xfrm>
            <a:off x="1249807" y="2248923"/>
            <a:ext cx="6812834" cy="68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D59A84-E0EF-E3FB-406C-BB659DF4CF76}"/>
              </a:ext>
            </a:extLst>
          </p:cNvPr>
          <p:cNvCxnSpPr>
            <a:cxnSpLocks/>
          </p:cNvCxnSpPr>
          <p:nvPr/>
        </p:nvCxnSpPr>
        <p:spPr>
          <a:xfrm flipV="1">
            <a:off x="1249807" y="3055823"/>
            <a:ext cx="6812834" cy="68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6E6F1C-2A8F-B787-DC94-A8EFA938E8A7}"/>
              </a:ext>
            </a:extLst>
          </p:cNvPr>
          <p:cNvCxnSpPr>
            <a:cxnSpLocks/>
          </p:cNvCxnSpPr>
          <p:nvPr/>
        </p:nvCxnSpPr>
        <p:spPr>
          <a:xfrm>
            <a:off x="1249807" y="3876337"/>
            <a:ext cx="68128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96EFC7-40BA-EF3C-7BA3-ECD662096C23}"/>
              </a:ext>
            </a:extLst>
          </p:cNvPr>
          <p:cNvCxnSpPr>
            <a:cxnSpLocks/>
          </p:cNvCxnSpPr>
          <p:nvPr/>
        </p:nvCxnSpPr>
        <p:spPr>
          <a:xfrm>
            <a:off x="1249807" y="4690044"/>
            <a:ext cx="68128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7A1D19-7B0F-45F9-0721-3F2A7AFABEAD}"/>
              </a:ext>
            </a:extLst>
          </p:cNvPr>
          <p:cNvCxnSpPr>
            <a:cxnSpLocks/>
          </p:cNvCxnSpPr>
          <p:nvPr/>
        </p:nvCxnSpPr>
        <p:spPr>
          <a:xfrm>
            <a:off x="1249807" y="5503751"/>
            <a:ext cx="68128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16A0E62-3C79-994A-C8DC-CAB6AEA5D900}"/>
              </a:ext>
            </a:extLst>
          </p:cNvPr>
          <p:cNvSpPr/>
          <p:nvPr/>
        </p:nvSpPr>
        <p:spPr>
          <a:xfrm>
            <a:off x="740014" y="1047444"/>
            <a:ext cx="1645920" cy="157497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3C8A64-C8A9-ACF0-2754-AD983396EF19}"/>
              </a:ext>
            </a:extLst>
          </p:cNvPr>
          <p:cNvSpPr/>
          <p:nvPr/>
        </p:nvSpPr>
        <p:spPr>
          <a:xfrm>
            <a:off x="6501901" y="1047446"/>
            <a:ext cx="1604390" cy="157663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9951AB-B558-B997-5857-8BCF18003B80}"/>
              </a:ext>
            </a:extLst>
          </p:cNvPr>
          <p:cNvSpPr/>
          <p:nvPr/>
        </p:nvSpPr>
        <p:spPr>
          <a:xfrm>
            <a:off x="744043" y="1854344"/>
            <a:ext cx="1636154" cy="16151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184C7-FBC8-EFF5-C8CF-B3C53D6C05D0}"/>
              </a:ext>
            </a:extLst>
          </p:cNvPr>
          <p:cNvSpPr txBox="1"/>
          <p:nvPr/>
        </p:nvSpPr>
        <p:spPr>
          <a:xfrm>
            <a:off x="3614757" y="6490762"/>
            <a:ext cx="30273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Horizontal Pixel Index</a:t>
            </a:r>
          </a:p>
          <a:p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C7BBC3-EC25-E7A0-780D-B6EFFAC717CE}"/>
              </a:ext>
            </a:extLst>
          </p:cNvPr>
          <p:cNvSpPr txBox="1"/>
          <p:nvPr/>
        </p:nvSpPr>
        <p:spPr>
          <a:xfrm rot="16200000">
            <a:off x="-874698" y="2900977"/>
            <a:ext cx="2659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Vertical Pixel Index</a:t>
            </a:r>
          </a:p>
          <a:p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89AA02-92A0-C904-A297-3D5B0164A180}"/>
              </a:ext>
            </a:extLst>
          </p:cNvPr>
          <p:cNvSpPr/>
          <p:nvPr/>
        </p:nvSpPr>
        <p:spPr>
          <a:xfrm>
            <a:off x="2389591" y="1854344"/>
            <a:ext cx="1605380" cy="161514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4ED60A-E497-CB6B-8B84-DDCC3D736758}"/>
              </a:ext>
            </a:extLst>
          </p:cNvPr>
          <p:cNvSpPr/>
          <p:nvPr/>
        </p:nvSpPr>
        <p:spPr>
          <a:xfrm>
            <a:off x="2790806" y="2253479"/>
            <a:ext cx="809460" cy="799901"/>
          </a:xfrm>
          <a:prstGeom prst="rect">
            <a:avLst/>
          </a:prstGeom>
          <a:solidFill>
            <a:srgbClr val="00B050">
              <a:alpha val="7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253CB6-9ABF-36C9-5C95-37CDB5B6F066}"/>
              </a:ext>
            </a:extLst>
          </p:cNvPr>
          <p:cNvSpPr/>
          <p:nvPr/>
        </p:nvSpPr>
        <p:spPr>
          <a:xfrm>
            <a:off x="6506547" y="1854345"/>
            <a:ext cx="1604392" cy="159103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8306A5-D6E6-119F-A46A-92A90C5F63AE}"/>
              </a:ext>
            </a:extLst>
          </p:cNvPr>
          <p:cNvSpPr/>
          <p:nvPr/>
        </p:nvSpPr>
        <p:spPr>
          <a:xfrm>
            <a:off x="734275" y="2628018"/>
            <a:ext cx="1645920" cy="164592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D6C0511-F683-8B1A-FFD3-0D62D0F99E5A}"/>
              </a:ext>
            </a:extLst>
          </p:cNvPr>
          <p:cNvSpPr/>
          <p:nvPr/>
        </p:nvSpPr>
        <p:spPr>
          <a:xfrm>
            <a:off x="3607022" y="3062630"/>
            <a:ext cx="821859" cy="801432"/>
          </a:xfrm>
          <a:prstGeom prst="rect">
            <a:avLst/>
          </a:prstGeom>
          <a:solidFill>
            <a:srgbClr val="00B050">
              <a:alpha val="7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26AC9FF-D424-65A1-F258-826DAC1282F6}"/>
              </a:ext>
            </a:extLst>
          </p:cNvPr>
          <p:cNvSpPr txBox="1">
            <a:spLocks/>
          </p:cNvSpPr>
          <p:nvPr/>
        </p:nvSpPr>
        <p:spPr>
          <a:xfrm>
            <a:off x="246888" y="256032"/>
            <a:ext cx="11704320" cy="512064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Frame Identification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3BC93B-3C42-FD5A-2DC1-896F45DD504A}"/>
              </a:ext>
            </a:extLst>
          </p:cNvPr>
          <p:cNvGrpSpPr/>
          <p:nvPr/>
        </p:nvGrpSpPr>
        <p:grpSpPr>
          <a:xfrm>
            <a:off x="6629401" y="60093"/>
            <a:ext cx="5468113" cy="947428"/>
            <a:chOff x="1123950" y="2743200"/>
            <a:chExt cx="9944100" cy="1371600"/>
          </a:xfrm>
        </p:grpSpPr>
        <p:pic>
          <p:nvPicPr>
            <p:cNvPr id="26" name="Picture 25" descr="A purple rectangle with black text&#10;&#10;Description automatically generated">
              <a:extLst>
                <a:ext uri="{FF2B5EF4-FFF2-40B4-BE49-F238E27FC236}">
                  <a16:creationId xmlns:a16="http://schemas.microsoft.com/office/drawing/2014/main" id="{D3FBBC02-E8AA-9C91-C04E-72E11F58D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950" y="2743200"/>
              <a:ext cx="9944100" cy="1371600"/>
            </a:xfrm>
            <a:prstGeom prst="rect">
              <a:avLst/>
            </a:prstGeom>
          </p:spPr>
        </p:pic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38BD1E1-9D1D-7535-2B13-E730284C2B72}"/>
                </a:ext>
              </a:extLst>
            </p:cNvPr>
            <p:cNvSpPr/>
            <p:nvPr/>
          </p:nvSpPr>
          <p:spPr>
            <a:xfrm>
              <a:off x="5885233" y="3044636"/>
              <a:ext cx="972767" cy="768728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17283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0.47019 -2.59259E-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0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116 L -0.47044 0.11968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64" y="592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0.13243 -4.44444E-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0.33646 0.0007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23" y="2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0"/>
                            </p:stCondLst>
                            <p:childTnLst>
                              <p:par>
                                <p:cTn id="7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116 L -0.47044 0.11968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64" y="592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000"/>
                            </p:stCondLst>
                            <p:childTnLst>
                              <p:par>
                                <p:cTn id="8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2000"/>
                            </p:stCondLst>
                            <p:childTnLst>
                              <p:par>
                                <p:cTn id="8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7.40741E-7 L 0.19649 7.40741E-7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18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4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12" grpId="0" animBg="1"/>
      <p:bldP spid="12" grpId="1" animBg="1"/>
      <p:bldP spid="19" grpId="0" animBg="1"/>
      <p:bldP spid="29" grpId="0" animBg="1"/>
      <p:bldP spid="29" grpId="1" animBg="1"/>
      <p:bldP spid="30" grpId="0" animBg="1"/>
      <p:bldP spid="30" grpId="1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0C7BBC3-EC25-E7A0-780D-B6EFFAC717CE}"/>
              </a:ext>
            </a:extLst>
          </p:cNvPr>
          <p:cNvSpPr txBox="1"/>
          <p:nvPr/>
        </p:nvSpPr>
        <p:spPr>
          <a:xfrm rot="16200000">
            <a:off x="-1093368" y="2788689"/>
            <a:ext cx="2593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Vertical Pixel Index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15508D-1ECE-AA3D-CD52-7DE6C22E7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96" y="768247"/>
            <a:ext cx="7869635" cy="57239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13FA274-A560-8349-A06F-92D59DA75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423" y="1019222"/>
            <a:ext cx="5645976" cy="480268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DF1F158-4EBA-CC6B-7B00-725864ED2B8B}"/>
              </a:ext>
            </a:extLst>
          </p:cNvPr>
          <p:cNvCxnSpPr>
            <a:cxnSpLocks/>
          </p:cNvCxnSpPr>
          <p:nvPr/>
        </p:nvCxnSpPr>
        <p:spPr>
          <a:xfrm>
            <a:off x="2133186" y="864693"/>
            <a:ext cx="0" cy="52750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D74C3E8-4280-872C-33B9-FC61BC7F3304}"/>
              </a:ext>
            </a:extLst>
          </p:cNvPr>
          <p:cNvCxnSpPr>
            <a:cxnSpLocks/>
          </p:cNvCxnSpPr>
          <p:nvPr/>
        </p:nvCxnSpPr>
        <p:spPr>
          <a:xfrm>
            <a:off x="2973943" y="864693"/>
            <a:ext cx="0" cy="52750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1081B4-4784-4D08-B013-30F7C7573342}"/>
              </a:ext>
            </a:extLst>
          </p:cNvPr>
          <p:cNvCxnSpPr>
            <a:cxnSpLocks/>
          </p:cNvCxnSpPr>
          <p:nvPr/>
        </p:nvCxnSpPr>
        <p:spPr>
          <a:xfrm>
            <a:off x="3814701" y="864693"/>
            <a:ext cx="0" cy="52750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B83640-4BE3-C0E6-F85B-94BFF08AC5D8}"/>
              </a:ext>
            </a:extLst>
          </p:cNvPr>
          <p:cNvCxnSpPr>
            <a:cxnSpLocks/>
          </p:cNvCxnSpPr>
          <p:nvPr/>
        </p:nvCxnSpPr>
        <p:spPr>
          <a:xfrm>
            <a:off x="4655458" y="864693"/>
            <a:ext cx="0" cy="52750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E2BF3A-BAE0-6A71-0C14-1C959186C47B}"/>
              </a:ext>
            </a:extLst>
          </p:cNvPr>
          <p:cNvCxnSpPr>
            <a:cxnSpLocks/>
          </p:cNvCxnSpPr>
          <p:nvPr/>
        </p:nvCxnSpPr>
        <p:spPr>
          <a:xfrm>
            <a:off x="5496216" y="864693"/>
            <a:ext cx="0" cy="52750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B3E0F0-C99C-4C7B-1FDD-1D15E2DDD9D7}"/>
              </a:ext>
            </a:extLst>
          </p:cNvPr>
          <p:cNvCxnSpPr>
            <a:cxnSpLocks/>
          </p:cNvCxnSpPr>
          <p:nvPr/>
        </p:nvCxnSpPr>
        <p:spPr>
          <a:xfrm>
            <a:off x="6336974" y="864693"/>
            <a:ext cx="0" cy="52750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3674A-B889-D3D7-0FBA-A6B39C884AE8}"/>
              </a:ext>
            </a:extLst>
          </p:cNvPr>
          <p:cNvCxnSpPr>
            <a:cxnSpLocks/>
          </p:cNvCxnSpPr>
          <p:nvPr/>
        </p:nvCxnSpPr>
        <p:spPr>
          <a:xfrm>
            <a:off x="7177731" y="864693"/>
            <a:ext cx="0" cy="52750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DDAB5E-A100-93C0-3686-4AAC6EBEA7BB}"/>
              </a:ext>
            </a:extLst>
          </p:cNvPr>
          <p:cNvCxnSpPr>
            <a:cxnSpLocks/>
          </p:cNvCxnSpPr>
          <p:nvPr/>
        </p:nvCxnSpPr>
        <p:spPr>
          <a:xfrm>
            <a:off x="8018489" y="864693"/>
            <a:ext cx="0" cy="52750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43099A-E711-183A-04EC-41F2BC1E0A3F}"/>
              </a:ext>
            </a:extLst>
          </p:cNvPr>
          <p:cNvCxnSpPr>
            <a:cxnSpLocks/>
          </p:cNvCxnSpPr>
          <p:nvPr/>
        </p:nvCxnSpPr>
        <p:spPr>
          <a:xfrm>
            <a:off x="1314701" y="1748378"/>
            <a:ext cx="6969393" cy="75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D59A84-E0EF-E3FB-406C-BB659DF4CF76}"/>
              </a:ext>
            </a:extLst>
          </p:cNvPr>
          <p:cNvCxnSpPr>
            <a:cxnSpLocks/>
          </p:cNvCxnSpPr>
          <p:nvPr/>
        </p:nvCxnSpPr>
        <p:spPr>
          <a:xfrm flipV="1">
            <a:off x="1314701" y="2639571"/>
            <a:ext cx="6969393" cy="75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6E6F1C-2A8F-B787-DC94-A8EFA938E8A7}"/>
              </a:ext>
            </a:extLst>
          </p:cNvPr>
          <p:cNvCxnSpPr>
            <a:cxnSpLocks/>
          </p:cNvCxnSpPr>
          <p:nvPr/>
        </p:nvCxnSpPr>
        <p:spPr>
          <a:xfrm>
            <a:off x="1314701" y="3545802"/>
            <a:ext cx="696939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96EFC7-40BA-EF3C-7BA3-ECD662096C23}"/>
              </a:ext>
            </a:extLst>
          </p:cNvPr>
          <p:cNvCxnSpPr>
            <a:cxnSpLocks/>
          </p:cNvCxnSpPr>
          <p:nvPr/>
        </p:nvCxnSpPr>
        <p:spPr>
          <a:xfrm>
            <a:off x="1314701" y="4444515"/>
            <a:ext cx="696939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7A1D19-7B0F-45F9-0721-3F2A7AFABEAD}"/>
              </a:ext>
            </a:extLst>
          </p:cNvPr>
          <p:cNvCxnSpPr>
            <a:cxnSpLocks/>
          </p:cNvCxnSpPr>
          <p:nvPr/>
        </p:nvCxnSpPr>
        <p:spPr>
          <a:xfrm>
            <a:off x="1314701" y="5343228"/>
            <a:ext cx="696939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C4ED60A-E497-CB6B-8B84-DDCC3D736758}"/>
              </a:ext>
            </a:extLst>
          </p:cNvPr>
          <p:cNvSpPr/>
          <p:nvPr/>
        </p:nvSpPr>
        <p:spPr>
          <a:xfrm>
            <a:off x="3816752" y="2646172"/>
            <a:ext cx="842859" cy="8970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D6C0511-F683-8B1A-FFD3-0D62D0F99E5A}"/>
              </a:ext>
            </a:extLst>
          </p:cNvPr>
          <p:cNvSpPr/>
          <p:nvPr/>
        </p:nvSpPr>
        <p:spPr>
          <a:xfrm>
            <a:off x="4658785" y="3545803"/>
            <a:ext cx="840962" cy="89861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C6FA0A-3149-0AE3-5379-B574463E29E7}"/>
              </a:ext>
            </a:extLst>
          </p:cNvPr>
          <p:cNvSpPr/>
          <p:nvPr/>
        </p:nvSpPr>
        <p:spPr>
          <a:xfrm>
            <a:off x="2977262" y="3551959"/>
            <a:ext cx="835327" cy="893903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497D4B-3FCA-4C45-DF8C-05E75DA8A450}"/>
              </a:ext>
            </a:extLst>
          </p:cNvPr>
          <p:cNvSpPr/>
          <p:nvPr/>
        </p:nvSpPr>
        <p:spPr>
          <a:xfrm>
            <a:off x="3817419" y="4444517"/>
            <a:ext cx="835327" cy="893903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8B761E-AF1C-DF75-B694-8C18B5F8BE08}"/>
              </a:ext>
            </a:extLst>
          </p:cNvPr>
          <p:cNvSpPr/>
          <p:nvPr/>
        </p:nvSpPr>
        <p:spPr>
          <a:xfrm>
            <a:off x="8030106" y="785378"/>
            <a:ext cx="316774" cy="5354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2FD9335-27F6-EF49-9179-B8718F02E4F7}"/>
              </a:ext>
            </a:extLst>
          </p:cNvPr>
          <p:cNvSpPr txBox="1"/>
          <p:nvPr/>
        </p:nvSpPr>
        <p:spPr>
          <a:xfrm>
            <a:off x="3247761" y="6492211"/>
            <a:ext cx="2593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Horizontal Pixel Index</a:t>
            </a:r>
          </a:p>
        </p:txBody>
      </p:sp>
      <p:sp>
        <p:nvSpPr>
          <p:cNvPr id="84" name="Title 1">
            <a:extLst>
              <a:ext uri="{FF2B5EF4-FFF2-40B4-BE49-F238E27FC236}">
                <a16:creationId xmlns:a16="http://schemas.microsoft.com/office/drawing/2014/main" id="{B09481AE-0F06-9D20-7356-5EBD0F1D54B8}"/>
              </a:ext>
            </a:extLst>
          </p:cNvPr>
          <p:cNvSpPr txBox="1">
            <a:spLocks/>
          </p:cNvSpPr>
          <p:nvPr/>
        </p:nvSpPr>
        <p:spPr>
          <a:xfrm>
            <a:off x="246888" y="256032"/>
            <a:ext cx="11704320" cy="512064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Frame Identification Output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5E6B80B-E0E5-11F4-97C2-5C2D4162E4E1}"/>
              </a:ext>
            </a:extLst>
          </p:cNvPr>
          <p:cNvGrpSpPr/>
          <p:nvPr/>
        </p:nvGrpSpPr>
        <p:grpSpPr>
          <a:xfrm>
            <a:off x="6619876" y="60093"/>
            <a:ext cx="5468113" cy="947428"/>
            <a:chOff x="1106628" y="2743200"/>
            <a:chExt cx="9944100" cy="1371600"/>
          </a:xfrm>
        </p:grpSpPr>
        <p:pic>
          <p:nvPicPr>
            <p:cNvPr id="86" name="Picture 85" descr="A purple rectangle with black text&#10;&#10;Description automatically generated">
              <a:extLst>
                <a:ext uri="{FF2B5EF4-FFF2-40B4-BE49-F238E27FC236}">
                  <a16:creationId xmlns:a16="http://schemas.microsoft.com/office/drawing/2014/main" id="{03671DB0-57FC-9C95-543B-1650B1231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628" y="2743200"/>
              <a:ext cx="9944100" cy="1371600"/>
            </a:xfrm>
            <a:prstGeom prst="rect">
              <a:avLst/>
            </a:prstGeom>
          </p:spPr>
        </p:pic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BE34C80C-6333-251A-D3B7-82E9A5476A38}"/>
                </a:ext>
              </a:extLst>
            </p:cNvPr>
            <p:cNvSpPr/>
            <p:nvPr/>
          </p:nvSpPr>
          <p:spPr>
            <a:xfrm>
              <a:off x="7600091" y="3044636"/>
              <a:ext cx="1370635" cy="768728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8657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6691A-694F-E0DD-5053-05EDF54D4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DC1A847-2173-3EB5-0FB4-EBCB65A3E85F}"/>
              </a:ext>
            </a:extLst>
          </p:cNvPr>
          <p:cNvSpPr txBox="1"/>
          <p:nvPr/>
        </p:nvSpPr>
        <p:spPr>
          <a:xfrm rot="16200000">
            <a:off x="-979068" y="2750589"/>
            <a:ext cx="2593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Vertical Pixel Index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01848D-DE74-5B32-99A1-9CF08E8E3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96" y="730147"/>
            <a:ext cx="7869635" cy="57239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7D7E73B-8AC0-C800-E92D-2FA4B9488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423" y="1019222"/>
            <a:ext cx="5645976" cy="480268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80F8C36-1BB7-2E10-B309-253303735112}"/>
              </a:ext>
            </a:extLst>
          </p:cNvPr>
          <p:cNvCxnSpPr>
            <a:cxnSpLocks/>
          </p:cNvCxnSpPr>
          <p:nvPr/>
        </p:nvCxnSpPr>
        <p:spPr>
          <a:xfrm>
            <a:off x="2133186" y="864693"/>
            <a:ext cx="0" cy="52750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58CB2C-80D0-72D9-C2EC-530DD532C57C}"/>
              </a:ext>
            </a:extLst>
          </p:cNvPr>
          <p:cNvCxnSpPr>
            <a:cxnSpLocks/>
          </p:cNvCxnSpPr>
          <p:nvPr/>
        </p:nvCxnSpPr>
        <p:spPr>
          <a:xfrm>
            <a:off x="2973943" y="864693"/>
            <a:ext cx="0" cy="52750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F9986B-B995-8A52-30AB-384F6BC82183}"/>
              </a:ext>
            </a:extLst>
          </p:cNvPr>
          <p:cNvCxnSpPr>
            <a:cxnSpLocks/>
          </p:cNvCxnSpPr>
          <p:nvPr/>
        </p:nvCxnSpPr>
        <p:spPr>
          <a:xfrm>
            <a:off x="3814701" y="864693"/>
            <a:ext cx="0" cy="52750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F95DBD-3569-070F-EE4E-B99C1FB4CA77}"/>
              </a:ext>
            </a:extLst>
          </p:cNvPr>
          <p:cNvCxnSpPr>
            <a:cxnSpLocks/>
          </p:cNvCxnSpPr>
          <p:nvPr/>
        </p:nvCxnSpPr>
        <p:spPr>
          <a:xfrm>
            <a:off x="4655458" y="864693"/>
            <a:ext cx="0" cy="52750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8E6D1E-5CC3-3747-27EF-706E49007774}"/>
              </a:ext>
            </a:extLst>
          </p:cNvPr>
          <p:cNvCxnSpPr>
            <a:cxnSpLocks/>
          </p:cNvCxnSpPr>
          <p:nvPr/>
        </p:nvCxnSpPr>
        <p:spPr>
          <a:xfrm>
            <a:off x="5496216" y="864693"/>
            <a:ext cx="0" cy="52750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3D92EE-6720-82FF-5506-2721C2DE8218}"/>
              </a:ext>
            </a:extLst>
          </p:cNvPr>
          <p:cNvCxnSpPr>
            <a:cxnSpLocks/>
          </p:cNvCxnSpPr>
          <p:nvPr/>
        </p:nvCxnSpPr>
        <p:spPr>
          <a:xfrm>
            <a:off x="6336974" y="864693"/>
            <a:ext cx="0" cy="52750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5830BB-875E-3A56-446F-AAAB762ED7B1}"/>
              </a:ext>
            </a:extLst>
          </p:cNvPr>
          <p:cNvCxnSpPr>
            <a:cxnSpLocks/>
          </p:cNvCxnSpPr>
          <p:nvPr/>
        </p:nvCxnSpPr>
        <p:spPr>
          <a:xfrm>
            <a:off x="7177731" y="864693"/>
            <a:ext cx="0" cy="52750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DB58C2-E60C-7566-CAE9-2F434B63A5A6}"/>
              </a:ext>
            </a:extLst>
          </p:cNvPr>
          <p:cNvCxnSpPr>
            <a:cxnSpLocks/>
          </p:cNvCxnSpPr>
          <p:nvPr/>
        </p:nvCxnSpPr>
        <p:spPr>
          <a:xfrm>
            <a:off x="8018489" y="864693"/>
            <a:ext cx="0" cy="52750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91769D-677B-8DAD-331E-981B2296FA77}"/>
              </a:ext>
            </a:extLst>
          </p:cNvPr>
          <p:cNvCxnSpPr>
            <a:cxnSpLocks/>
          </p:cNvCxnSpPr>
          <p:nvPr/>
        </p:nvCxnSpPr>
        <p:spPr>
          <a:xfrm>
            <a:off x="1314701" y="1748378"/>
            <a:ext cx="6969393" cy="75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FC117D-946C-9877-6F63-3394AE31D1EC}"/>
              </a:ext>
            </a:extLst>
          </p:cNvPr>
          <p:cNvCxnSpPr>
            <a:cxnSpLocks/>
          </p:cNvCxnSpPr>
          <p:nvPr/>
        </p:nvCxnSpPr>
        <p:spPr>
          <a:xfrm flipV="1">
            <a:off x="1314701" y="2639571"/>
            <a:ext cx="6969393" cy="75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0FE8E6-A789-ED5E-AF3D-577F9E5009F1}"/>
              </a:ext>
            </a:extLst>
          </p:cNvPr>
          <p:cNvCxnSpPr>
            <a:cxnSpLocks/>
          </p:cNvCxnSpPr>
          <p:nvPr/>
        </p:nvCxnSpPr>
        <p:spPr>
          <a:xfrm>
            <a:off x="1314701" y="3545802"/>
            <a:ext cx="696939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4A3647-1402-984E-CE6E-B547391A054A}"/>
              </a:ext>
            </a:extLst>
          </p:cNvPr>
          <p:cNvCxnSpPr>
            <a:cxnSpLocks/>
          </p:cNvCxnSpPr>
          <p:nvPr/>
        </p:nvCxnSpPr>
        <p:spPr>
          <a:xfrm>
            <a:off x="1314701" y="4444515"/>
            <a:ext cx="696939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C42B67-37B1-8C80-DF46-A2EDB435110D}"/>
              </a:ext>
            </a:extLst>
          </p:cNvPr>
          <p:cNvCxnSpPr>
            <a:cxnSpLocks/>
          </p:cNvCxnSpPr>
          <p:nvPr/>
        </p:nvCxnSpPr>
        <p:spPr>
          <a:xfrm>
            <a:off x="1314701" y="5343228"/>
            <a:ext cx="696939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A9B4A8E-212C-E15A-BC72-4C07738BE25F}"/>
              </a:ext>
            </a:extLst>
          </p:cNvPr>
          <p:cNvSpPr/>
          <p:nvPr/>
        </p:nvSpPr>
        <p:spPr>
          <a:xfrm>
            <a:off x="3816752" y="2646172"/>
            <a:ext cx="842859" cy="8970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E00E3A-DD04-ED31-5C4A-BED448D72889}"/>
              </a:ext>
            </a:extLst>
          </p:cNvPr>
          <p:cNvSpPr/>
          <p:nvPr/>
        </p:nvSpPr>
        <p:spPr>
          <a:xfrm>
            <a:off x="4658785" y="3545803"/>
            <a:ext cx="840962" cy="89861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102B18-E3EC-B620-D3F1-873532562682}"/>
              </a:ext>
            </a:extLst>
          </p:cNvPr>
          <p:cNvSpPr/>
          <p:nvPr/>
        </p:nvSpPr>
        <p:spPr>
          <a:xfrm>
            <a:off x="2977262" y="3551959"/>
            <a:ext cx="835327" cy="893903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59448A-F6FD-E5DF-EBF0-878CF919A089}"/>
              </a:ext>
            </a:extLst>
          </p:cNvPr>
          <p:cNvSpPr/>
          <p:nvPr/>
        </p:nvSpPr>
        <p:spPr>
          <a:xfrm>
            <a:off x="3817419" y="4444517"/>
            <a:ext cx="835327" cy="893903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E9F556-12A4-1F3F-30F0-EC8DC15BAD7E}"/>
              </a:ext>
            </a:extLst>
          </p:cNvPr>
          <p:cNvSpPr/>
          <p:nvPr/>
        </p:nvSpPr>
        <p:spPr>
          <a:xfrm>
            <a:off x="1314701" y="844263"/>
            <a:ext cx="819365" cy="91300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9FFB593-656E-90A2-2921-56375D36601B}"/>
              </a:ext>
            </a:extLst>
          </p:cNvPr>
          <p:cNvSpPr/>
          <p:nvPr/>
        </p:nvSpPr>
        <p:spPr>
          <a:xfrm>
            <a:off x="2134066" y="844872"/>
            <a:ext cx="845606" cy="903679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9959AB-329E-F056-5930-9766F80DED39}"/>
              </a:ext>
            </a:extLst>
          </p:cNvPr>
          <p:cNvSpPr/>
          <p:nvPr/>
        </p:nvSpPr>
        <p:spPr>
          <a:xfrm>
            <a:off x="1320746" y="1742975"/>
            <a:ext cx="819365" cy="89257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DF6415-EF6C-9D4B-43DB-651FF0C5E50E}"/>
              </a:ext>
            </a:extLst>
          </p:cNvPr>
          <p:cNvSpPr/>
          <p:nvPr/>
        </p:nvSpPr>
        <p:spPr>
          <a:xfrm>
            <a:off x="2974823" y="843027"/>
            <a:ext cx="839803" cy="90535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8DF823-62A1-A740-903B-6225A5C0EFA7}"/>
              </a:ext>
            </a:extLst>
          </p:cNvPr>
          <p:cNvSpPr/>
          <p:nvPr/>
        </p:nvSpPr>
        <p:spPr>
          <a:xfrm>
            <a:off x="2137245" y="1752068"/>
            <a:ext cx="840673" cy="89257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C0A705-FE07-E0E4-E866-BA3E35991643}"/>
              </a:ext>
            </a:extLst>
          </p:cNvPr>
          <p:cNvSpPr/>
          <p:nvPr/>
        </p:nvSpPr>
        <p:spPr>
          <a:xfrm>
            <a:off x="1324520" y="2652262"/>
            <a:ext cx="819365" cy="897092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DD109E-2E3C-1F61-3956-07CDC911F312}"/>
              </a:ext>
            </a:extLst>
          </p:cNvPr>
          <p:cNvSpPr/>
          <p:nvPr/>
        </p:nvSpPr>
        <p:spPr>
          <a:xfrm>
            <a:off x="3810507" y="834987"/>
            <a:ext cx="849808" cy="913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34B0BD-CFDD-885A-61B7-02FDC5EEBA44}"/>
              </a:ext>
            </a:extLst>
          </p:cNvPr>
          <p:cNvSpPr/>
          <p:nvPr/>
        </p:nvSpPr>
        <p:spPr>
          <a:xfrm>
            <a:off x="2971418" y="1745518"/>
            <a:ext cx="847005" cy="912473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504F0E-F2F5-241C-33D4-20940CC7A0CF}"/>
              </a:ext>
            </a:extLst>
          </p:cNvPr>
          <p:cNvSpPr/>
          <p:nvPr/>
        </p:nvSpPr>
        <p:spPr>
          <a:xfrm>
            <a:off x="2143731" y="2645172"/>
            <a:ext cx="824899" cy="906034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50F82E-4C34-0E42-8972-3B6F04EE1BF8}"/>
              </a:ext>
            </a:extLst>
          </p:cNvPr>
          <p:cNvSpPr/>
          <p:nvPr/>
        </p:nvSpPr>
        <p:spPr>
          <a:xfrm>
            <a:off x="1325238" y="3548607"/>
            <a:ext cx="819365" cy="897178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614C09-E932-578D-CBB3-6D831E2F6B7C}"/>
              </a:ext>
            </a:extLst>
          </p:cNvPr>
          <p:cNvSpPr/>
          <p:nvPr/>
        </p:nvSpPr>
        <p:spPr>
          <a:xfrm>
            <a:off x="1306615" y="4439186"/>
            <a:ext cx="824293" cy="90756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3FB1697-E2FF-C9C7-00A5-CE71CFAB43B5}"/>
              </a:ext>
            </a:extLst>
          </p:cNvPr>
          <p:cNvSpPr/>
          <p:nvPr/>
        </p:nvSpPr>
        <p:spPr>
          <a:xfrm>
            <a:off x="2141837" y="3547815"/>
            <a:ext cx="836707" cy="901102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9F2F8E-6971-4DC1-4EA8-F2DED5E50DD0}"/>
              </a:ext>
            </a:extLst>
          </p:cNvPr>
          <p:cNvSpPr/>
          <p:nvPr/>
        </p:nvSpPr>
        <p:spPr>
          <a:xfrm>
            <a:off x="2968931" y="2646278"/>
            <a:ext cx="848249" cy="90515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70A8A4-F96F-1C13-D616-C72753C49D13}"/>
              </a:ext>
            </a:extLst>
          </p:cNvPr>
          <p:cNvSpPr/>
          <p:nvPr/>
        </p:nvSpPr>
        <p:spPr>
          <a:xfrm>
            <a:off x="3816196" y="1746470"/>
            <a:ext cx="840602" cy="89257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0B38B3-28A3-C8C2-6A20-E06BBBE325CB}"/>
              </a:ext>
            </a:extLst>
          </p:cNvPr>
          <p:cNvSpPr/>
          <p:nvPr/>
        </p:nvSpPr>
        <p:spPr>
          <a:xfrm>
            <a:off x="4654675" y="844263"/>
            <a:ext cx="844404" cy="90535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1F67303-B4EE-2AFA-F580-70D7FA33B757}"/>
              </a:ext>
            </a:extLst>
          </p:cNvPr>
          <p:cNvSpPr/>
          <p:nvPr/>
        </p:nvSpPr>
        <p:spPr>
          <a:xfrm>
            <a:off x="5497503" y="844260"/>
            <a:ext cx="835618" cy="909082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78141CC-7642-AADD-F049-59642D0BBA7E}"/>
              </a:ext>
            </a:extLst>
          </p:cNvPr>
          <p:cNvSpPr/>
          <p:nvPr/>
        </p:nvSpPr>
        <p:spPr>
          <a:xfrm>
            <a:off x="4654540" y="1750814"/>
            <a:ext cx="843020" cy="89257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60EE65-80F7-9E26-1EEF-0C0C98B4F268}"/>
              </a:ext>
            </a:extLst>
          </p:cNvPr>
          <p:cNvSpPr/>
          <p:nvPr/>
        </p:nvSpPr>
        <p:spPr>
          <a:xfrm>
            <a:off x="4651393" y="2644590"/>
            <a:ext cx="848683" cy="899657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BFCF9E-4A0B-51D0-3A0B-39F452C3A382}"/>
              </a:ext>
            </a:extLst>
          </p:cNvPr>
          <p:cNvSpPr/>
          <p:nvPr/>
        </p:nvSpPr>
        <p:spPr>
          <a:xfrm>
            <a:off x="5497692" y="1758154"/>
            <a:ext cx="841048" cy="899527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40E69B-F4CA-056A-8BD1-B934485DC957}"/>
              </a:ext>
            </a:extLst>
          </p:cNvPr>
          <p:cNvSpPr/>
          <p:nvPr/>
        </p:nvSpPr>
        <p:spPr>
          <a:xfrm>
            <a:off x="6330806" y="846819"/>
            <a:ext cx="847635" cy="909763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ED2544-77B0-CD1F-14E4-AF611AC35472}"/>
              </a:ext>
            </a:extLst>
          </p:cNvPr>
          <p:cNvSpPr/>
          <p:nvPr/>
        </p:nvSpPr>
        <p:spPr>
          <a:xfrm>
            <a:off x="2137773" y="4446058"/>
            <a:ext cx="838572" cy="90326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C7D6D0-0AAB-80F9-BE5A-BF0C897342D3}"/>
              </a:ext>
            </a:extLst>
          </p:cNvPr>
          <p:cNvSpPr/>
          <p:nvPr/>
        </p:nvSpPr>
        <p:spPr>
          <a:xfrm>
            <a:off x="2972547" y="4450760"/>
            <a:ext cx="844824" cy="89257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531E6A-A5CF-55A4-D8FD-99F96D70CCFB}"/>
              </a:ext>
            </a:extLst>
          </p:cNvPr>
          <p:cNvSpPr/>
          <p:nvPr/>
        </p:nvSpPr>
        <p:spPr>
          <a:xfrm>
            <a:off x="1317620" y="5344601"/>
            <a:ext cx="819365" cy="73980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D1712F-F12B-00A3-0B7E-4B91C4CD3021}"/>
              </a:ext>
            </a:extLst>
          </p:cNvPr>
          <p:cNvSpPr/>
          <p:nvPr/>
        </p:nvSpPr>
        <p:spPr>
          <a:xfrm>
            <a:off x="2131740" y="5351893"/>
            <a:ext cx="845425" cy="73980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E538C44-AF19-4B38-6C51-868DE8F1723E}"/>
              </a:ext>
            </a:extLst>
          </p:cNvPr>
          <p:cNvSpPr/>
          <p:nvPr/>
        </p:nvSpPr>
        <p:spPr>
          <a:xfrm>
            <a:off x="2973965" y="5338949"/>
            <a:ext cx="837177" cy="75233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DC35E9-BB39-39A8-E556-7D5ACF141F74}"/>
              </a:ext>
            </a:extLst>
          </p:cNvPr>
          <p:cNvSpPr/>
          <p:nvPr/>
        </p:nvSpPr>
        <p:spPr>
          <a:xfrm>
            <a:off x="3820469" y="5344966"/>
            <a:ext cx="834690" cy="73980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54B6DB-E14A-367E-00F0-7F5A7595BA28}"/>
              </a:ext>
            </a:extLst>
          </p:cNvPr>
          <p:cNvSpPr/>
          <p:nvPr/>
        </p:nvSpPr>
        <p:spPr>
          <a:xfrm>
            <a:off x="4662613" y="5349795"/>
            <a:ext cx="834896" cy="73980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6F4B8DF-0793-5AD4-FD94-C2544C270CC4}"/>
              </a:ext>
            </a:extLst>
          </p:cNvPr>
          <p:cNvSpPr/>
          <p:nvPr/>
        </p:nvSpPr>
        <p:spPr>
          <a:xfrm>
            <a:off x="5503672" y="5351476"/>
            <a:ext cx="826860" cy="73980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F5341B0-527C-03EA-DCCD-D9D1F63F2ACC}"/>
              </a:ext>
            </a:extLst>
          </p:cNvPr>
          <p:cNvSpPr/>
          <p:nvPr/>
        </p:nvSpPr>
        <p:spPr>
          <a:xfrm>
            <a:off x="6332821" y="5342867"/>
            <a:ext cx="846973" cy="73980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9444641-0A70-467D-3427-139883F46B68}"/>
              </a:ext>
            </a:extLst>
          </p:cNvPr>
          <p:cNvSpPr/>
          <p:nvPr/>
        </p:nvSpPr>
        <p:spPr>
          <a:xfrm>
            <a:off x="7182853" y="5349201"/>
            <a:ext cx="847206" cy="73980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D56CE08-C0A3-5033-3C46-D52251E881B1}"/>
              </a:ext>
            </a:extLst>
          </p:cNvPr>
          <p:cNvSpPr/>
          <p:nvPr/>
        </p:nvSpPr>
        <p:spPr>
          <a:xfrm>
            <a:off x="7183164" y="4453185"/>
            <a:ext cx="835327" cy="893903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46FAF6-0614-BEB2-1DFD-E7BF14534DDA}"/>
              </a:ext>
            </a:extLst>
          </p:cNvPr>
          <p:cNvSpPr/>
          <p:nvPr/>
        </p:nvSpPr>
        <p:spPr>
          <a:xfrm>
            <a:off x="4661966" y="4447853"/>
            <a:ext cx="834561" cy="89257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407891D-12F0-B734-BF77-B2E295BBC8A6}"/>
              </a:ext>
            </a:extLst>
          </p:cNvPr>
          <p:cNvSpPr/>
          <p:nvPr/>
        </p:nvSpPr>
        <p:spPr>
          <a:xfrm>
            <a:off x="5495908" y="4437789"/>
            <a:ext cx="834896" cy="908977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843781A-08B3-1181-7647-1DA754C1ED8A}"/>
              </a:ext>
            </a:extLst>
          </p:cNvPr>
          <p:cNvSpPr/>
          <p:nvPr/>
        </p:nvSpPr>
        <p:spPr>
          <a:xfrm>
            <a:off x="6339958" y="4445402"/>
            <a:ext cx="835327" cy="89257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B241C69-A9FC-52FC-B818-1182723B08D4}"/>
              </a:ext>
            </a:extLst>
          </p:cNvPr>
          <p:cNvSpPr/>
          <p:nvPr/>
        </p:nvSpPr>
        <p:spPr>
          <a:xfrm>
            <a:off x="5501649" y="3543262"/>
            <a:ext cx="829894" cy="89861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88C1FB8-A3D8-BABA-28C0-CCA7CA27B7CA}"/>
              </a:ext>
            </a:extLst>
          </p:cNvPr>
          <p:cNvSpPr/>
          <p:nvPr/>
        </p:nvSpPr>
        <p:spPr>
          <a:xfrm>
            <a:off x="5498534" y="2644340"/>
            <a:ext cx="840337" cy="90789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BFCCD7E-6EE7-8D48-5AA5-A0F4980B74DA}"/>
              </a:ext>
            </a:extLst>
          </p:cNvPr>
          <p:cNvSpPr/>
          <p:nvPr/>
        </p:nvSpPr>
        <p:spPr>
          <a:xfrm>
            <a:off x="6337942" y="1749740"/>
            <a:ext cx="839624" cy="89257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9666AF0-643E-3E28-98E2-E1E05BF80903}"/>
              </a:ext>
            </a:extLst>
          </p:cNvPr>
          <p:cNvSpPr/>
          <p:nvPr/>
        </p:nvSpPr>
        <p:spPr>
          <a:xfrm>
            <a:off x="6331541" y="3545441"/>
            <a:ext cx="857031" cy="893903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DB559F3-EF09-0A3F-1D47-E71AC992C07B}"/>
              </a:ext>
            </a:extLst>
          </p:cNvPr>
          <p:cNvSpPr/>
          <p:nvPr/>
        </p:nvSpPr>
        <p:spPr>
          <a:xfrm>
            <a:off x="6338127" y="2640088"/>
            <a:ext cx="844463" cy="90095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B3DEE47-0C44-3157-A496-03C1E0E4E992}"/>
              </a:ext>
            </a:extLst>
          </p:cNvPr>
          <p:cNvSpPr/>
          <p:nvPr/>
        </p:nvSpPr>
        <p:spPr>
          <a:xfrm>
            <a:off x="7178155" y="843025"/>
            <a:ext cx="845552" cy="919908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10C09F0-9EC2-3D51-4FD8-D370740924C2}"/>
              </a:ext>
            </a:extLst>
          </p:cNvPr>
          <p:cNvSpPr/>
          <p:nvPr/>
        </p:nvSpPr>
        <p:spPr>
          <a:xfrm>
            <a:off x="7179305" y="1755898"/>
            <a:ext cx="835068" cy="891992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A27729D-E90C-8D07-6B0D-410561165017}"/>
              </a:ext>
            </a:extLst>
          </p:cNvPr>
          <p:cNvSpPr/>
          <p:nvPr/>
        </p:nvSpPr>
        <p:spPr>
          <a:xfrm>
            <a:off x="7182587" y="3553860"/>
            <a:ext cx="849573" cy="893903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8902CBD-31D7-66A0-29A8-D03A5940BA1A}"/>
              </a:ext>
            </a:extLst>
          </p:cNvPr>
          <p:cNvSpPr/>
          <p:nvPr/>
        </p:nvSpPr>
        <p:spPr>
          <a:xfrm>
            <a:off x="7171952" y="2644353"/>
            <a:ext cx="844350" cy="90795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7A9E1D-E887-9785-D4D9-36817C732419}"/>
              </a:ext>
            </a:extLst>
          </p:cNvPr>
          <p:cNvSpPr/>
          <p:nvPr/>
        </p:nvSpPr>
        <p:spPr>
          <a:xfrm>
            <a:off x="8030106" y="785378"/>
            <a:ext cx="316774" cy="5354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C3E329-E5B2-CBEF-2D80-EFA87F43F6ED}"/>
              </a:ext>
            </a:extLst>
          </p:cNvPr>
          <p:cNvSpPr/>
          <p:nvPr/>
        </p:nvSpPr>
        <p:spPr>
          <a:xfrm>
            <a:off x="3813736" y="3544167"/>
            <a:ext cx="845840" cy="901572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DBCF365C-FA83-C878-7D17-D6B628378698}"/>
              </a:ext>
            </a:extLst>
          </p:cNvPr>
          <p:cNvSpPr txBox="1">
            <a:spLocks/>
          </p:cNvSpPr>
          <p:nvPr/>
        </p:nvSpPr>
        <p:spPr>
          <a:xfrm>
            <a:off x="246888" y="256032"/>
            <a:ext cx="11704320" cy="512064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Flood Fill Algorithm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B7FBCF5-350B-2342-215D-4935AD310AC5}"/>
              </a:ext>
            </a:extLst>
          </p:cNvPr>
          <p:cNvSpPr txBox="1"/>
          <p:nvPr/>
        </p:nvSpPr>
        <p:spPr>
          <a:xfrm>
            <a:off x="3362061" y="6454111"/>
            <a:ext cx="2593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Horizontal Pixel Index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77072E-275E-FB73-8AE4-73432055F7AC}"/>
              </a:ext>
            </a:extLst>
          </p:cNvPr>
          <p:cNvGrpSpPr/>
          <p:nvPr/>
        </p:nvGrpSpPr>
        <p:grpSpPr>
          <a:xfrm>
            <a:off x="6619876" y="60093"/>
            <a:ext cx="5468113" cy="947428"/>
            <a:chOff x="1106628" y="2743200"/>
            <a:chExt cx="9944100" cy="1371600"/>
          </a:xfrm>
        </p:grpSpPr>
        <p:pic>
          <p:nvPicPr>
            <p:cNvPr id="51" name="Picture 50" descr="A purple rectangle with black text&#10;&#10;Description automatically generated">
              <a:extLst>
                <a:ext uri="{FF2B5EF4-FFF2-40B4-BE49-F238E27FC236}">
                  <a16:creationId xmlns:a16="http://schemas.microsoft.com/office/drawing/2014/main" id="{72C08F9E-596E-F935-326D-84AA06D42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628" y="2743200"/>
              <a:ext cx="9944100" cy="1371600"/>
            </a:xfrm>
            <a:prstGeom prst="rect">
              <a:avLst/>
            </a:prstGeom>
          </p:spPr>
        </p:pic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5BBBDEA0-7FEF-0F39-53B8-21AD4B3202A1}"/>
                </a:ext>
              </a:extLst>
            </p:cNvPr>
            <p:cNvSpPr/>
            <p:nvPr/>
          </p:nvSpPr>
          <p:spPr>
            <a:xfrm>
              <a:off x="7600091" y="3044636"/>
              <a:ext cx="1370635" cy="768728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42643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60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6500"/>
                            </p:stCondLst>
                            <p:childTnLst>
                              <p:par>
                                <p:cTn id="1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7000"/>
                            </p:stCondLst>
                            <p:childTnLst>
                              <p:par>
                                <p:cTn id="2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7500"/>
                            </p:stCondLst>
                            <p:childTnLst>
                              <p:par>
                                <p:cTn id="29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1" grpId="0" animBg="1"/>
      <p:bldP spid="20" grpId="0" animBg="1"/>
      <p:bldP spid="26" grpId="0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  <p:bldP spid="12" grpId="0" animBg="1"/>
      <p:bldP spid="12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4" grpId="0" animBg="1"/>
      <p:bldP spid="24" grpId="1" animBg="1"/>
      <p:bldP spid="34" grpId="0" animBg="1"/>
      <p:bldP spid="34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50" grpId="0" animBg="1"/>
      <p:bldP spid="50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DCB2BB742F7344878267B0FCA8FF66" ma:contentTypeVersion="15" ma:contentTypeDescription="Create a new document." ma:contentTypeScope="" ma:versionID="a58a42afe1f46ebfb21bf613642c5d99">
  <xsd:schema xmlns:xsd="http://www.w3.org/2001/XMLSchema" xmlns:xs="http://www.w3.org/2001/XMLSchema" xmlns:p="http://schemas.microsoft.com/office/2006/metadata/properties" xmlns:ns3="5d1a63e1-847a-40c6-b2e1-f4da19d011dc" xmlns:ns4="ebaa8097-8031-4110-a5cc-827db4dda68f" targetNamespace="http://schemas.microsoft.com/office/2006/metadata/properties" ma:root="true" ma:fieldsID="b3343f8f0be6c2c63a8d2b81862d9873" ns3:_="" ns4:_="">
    <xsd:import namespace="5d1a63e1-847a-40c6-b2e1-f4da19d011dc"/>
    <xsd:import namespace="ebaa8097-8031-4110-a5cc-827db4dda68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LengthInSeconds" minOccurs="0"/>
                <xsd:element ref="ns3:MediaServiceOCR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1a63e1-847a-40c6-b2e1-f4da19d011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aa8097-8031-4110-a5cc-827db4dda6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d1a63e1-847a-40c6-b2e1-f4da19d011dc" xsi:nil="true"/>
  </documentManagement>
</p:properties>
</file>

<file path=customXml/itemProps1.xml><?xml version="1.0" encoding="utf-8"?>
<ds:datastoreItem xmlns:ds="http://schemas.openxmlformats.org/officeDocument/2006/customXml" ds:itemID="{8A997D97-FE88-4FAE-8D82-D787C23530BE}">
  <ds:schemaRefs>
    <ds:schemaRef ds:uri="5d1a63e1-847a-40c6-b2e1-f4da19d011dc"/>
    <ds:schemaRef ds:uri="ebaa8097-8031-4110-a5cc-827db4dda68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AD00102-9A73-4D09-8BF2-BACA917358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342DC4-0F7C-47B6-9912-C54F6253AB16}">
  <ds:schemaRefs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5d1a63e1-847a-40c6-b2e1-f4da19d011dc"/>
    <ds:schemaRef ds:uri="http://purl.org/dc/elements/1.1/"/>
    <ds:schemaRef ds:uri="http://schemas.microsoft.com/office/2006/metadata/properties"/>
    <ds:schemaRef ds:uri="http://schemas.microsoft.com/office/infopath/2007/PartnerControls"/>
    <ds:schemaRef ds:uri="ebaa8097-8031-4110-a5cc-827db4dda68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1961</Words>
  <Application>Microsoft Office PowerPoint</Application>
  <PresentationFormat>Widescreen</PresentationFormat>
  <Paragraphs>306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Office Theme</vt:lpstr>
      <vt:lpstr>Convolutional Neural Network</vt:lpstr>
      <vt:lpstr>CNN Input Data</vt:lpstr>
      <vt:lpstr>CNN Convolution Layer</vt:lpstr>
      <vt:lpstr>CNN Convolution Output</vt:lpstr>
      <vt:lpstr>CNN Max Pooling Layer</vt:lpstr>
      <vt:lpstr>CNN Fully Connected Layer</vt:lpstr>
      <vt:lpstr>PowerPoint Presentation</vt:lpstr>
      <vt:lpstr>PowerPoint Presentation</vt:lpstr>
      <vt:lpstr>PowerPoint Presentation</vt:lpstr>
      <vt:lpstr>Frame to Patch Masks</vt:lpstr>
      <vt:lpstr>Slide Scoring</vt:lpstr>
      <vt:lpstr>Machine LEARNING  in Digital Pathology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Leo Grant Berman</dc:creator>
  <cp:lastModifiedBy>Albert Nikolay Bulik</cp:lastModifiedBy>
  <cp:revision>1</cp:revision>
  <dcterms:created xsi:type="dcterms:W3CDTF">2024-12-05T15:44:33Z</dcterms:created>
  <dcterms:modified xsi:type="dcterms:W3CDTF">2024-12-10T04:30:49Z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0x01010044DCB2BB742F7344878267B0FCA8FF66</vt:lpwstr>
  </property>
</Properties>
</file>